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317" r:id="rId15"/>
    <p:sldId id="318" r:id="rId16"/>
    <p:sldId id="329" r:id="rId17"/>
    <p:sldId id="328" r:id="rId18"/>
    <p:sldId id="330" r:id="rId19"/>
    <p:sldId id="331" r:id="rId20"/>
    <p:sldId id="332" r:id="rId21"/>
    <p:sldId id="333" r:id="rId2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ADFF"/>
    <a:srgbClr val="00B8E0"/>
    <a:srgbClr val="89CCFF"/>
    <a:srgbClr val="004D86"/>
    <a:srgbClr val="252526"/>
    <a:srgbClr val="CC6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704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43313B-F7D4-409B-9ABD-46998E6AA028}" type="doc">
      <dgm:prSet loTypeId="urn:microsoft.com/office/officeart/2005/8/layout/gear1" loCatId="relationship" qsTypeId="urn:microsoft.com/office/officeart/2005/8/quickstyle/simple5" qsCatId="simple" csTypeId="urn:microsoft.com/office/officeart/2005/8/colors/accent1_2" csCatId="accent1" phldr="1"/>
      <dgm:spPr/>
    </dgm:pt>
    <dgm:pt modelId="{7B939896-260E-4668-A646-1C933B150722}">
      <dgm:prSet phldrT="[Text]" custT="1"/>
      <dgm:spPr/>
      <dgm:t>
        <a:bodyPr/>
        <a:lstStyle/>
        <a:p>
          <a:r>
            <a:rPr lang="en-US" sz="2000" b="1" dirty="0"/>
            <a:t>Property Value Engine</a:t>
          </a:r>
          <a:endParaRPr lang="en-IL" sz="2000" b="1" dirty="0"/>
        </a:p>
      </dgm:t>
    </dgm:pt>
    <dgm:pt modelId="{4B71509C-64DC-4F6D-9D11-F4F52B3ED12F}" type="parTrans" cxnId="{EB34CB4D-F808-4603-8A28-11B89EF92E89}">
      <dgm:prSet/>
      <dgm:spPr/>
      <dgm:t>
        <a:bodyPr/>
        <a:lstStyle/>
        <a:p>
          <a:endParaRPr lang="en-IL"/>
        </a:p>
      </dgm:t>
    </dgm:pt>
    <dgm:pt modelId="{022299F2-E76E-4F00-86FE-DE972985BDF0}" type="sibTrans" cxnId="{EB34CB4D-F808-4603-8A28-11B89EF92E89}">
      <dgm:prSet/>
      <dgm:spPr/>
      <dgm:t>
        <a:bodyPr/>
        <a:lstStyle/>
        <a:p>
          <a:endParaRPr lang="en-IL"/>
        </a:p>
      </dgm:t>
    </dgm:pt>
    <dgm:pt modelId="{10190B44-EF5A-4B8D-98F0-2A2668B6BCF6}">
      <dgm:prSet phldrT="[Text]" custT="1"/>
      <dgm:spPr/>
      <dgm:t>
        <a:bodyPr/>
        <a:lstStyle/>
        <a:p>
          <a:r>
            <a:rPr lang="en-US" sz="1400" b="1" dirty="0"/>
            <a:t>Visual Renderer</a:t>
          </a:r>
          <a:endParaRPr lang="en-IL" sz="1400" b="1" dirty="0"/>
        </a:p>
      </dgm:t>
    </dgm:pt>
    <dgm:pt modelId="{1732FC47-4B09-45FC-A4C2-99549939F03B}" type="parTrans" cxnId="{34A0B040-4FAC-48B8-8644-CE7556588C34}">
      <dgm:prSet/>
      <dgm:spPr/>
      <dgm:t>
        <a:bodyPr/>
        <a:lstStyle/>
        <a:p>
          <a:endParaRPr lang="en-IL"/>
        </a:p>
      </dgm:t>
    </dgm:pt>
    <dgm:pt modelId="{C6F10833-60A8-4BF0-BAD2-81B0DE0E13CA}" type="sibTrans" cxnId="{34A0B040-4FAC-48B8-8644-CE7556588C34}">
      <dgm:prSet/>
      <dgm:spPr/>
      <dgm:t>
        <a:bodyPr/>
        <a:lstStyle/>
        <a:p>
          <a:endParaRPr lang="en-IL"/>
        </a:p>
      </dgm:t>
    </dgm:pt>
    <dgm:pt modelId="{E6BC6102-998B-4DD9-B4D5-86AFA9CABD22}">
      <dgm:prSet phldrT="[Text]" custT="1"/>
      <dgm:spPr/>
      <dgm:t>
        <a:bodyPr/>
        <a:lstStyle/>
        <a:p>
          <a:r>
            <a:rPr lang="en-US" sz="1200" dirty="0"/>
            <a:t>Specifity</a:t>
          </a:r>
          <a:endParaRPr lang="en-IL" sz="1200" dirty="0"/>
        </a:p>
      </dgm:t>
    </dgm:pt>
    <dgm:pt modelId="{35AB73DA-C4AB-46F4-B848-F532C9A39DAC}" type="parTrans" cxnId="{D3004A6D-FDBB-4E72-BEDA-1AEBA5DAF222}">
      <dgm:prSet/>
      <dgm:spPr/>
      <dgm:t>
        <a:bodyPr/>
        <a:lstStyle/>
        <a:p>
          <a:endParaRPr lang="en-IL"/>
        </a:p>
      </dgm:t>
    </dgm:pt>
    <dgm:pt modelId="{138063A5-A665-4968-8798-9AD4BEAB082D}" type="sibTrans" cxnId="{D3004A6D-FDBB-4E72-BEDA-1AEBA5DAF222}">
      <dgm:prSet/>
      <dgm:spPr/>
      <dgm:t>
        <a:bodyPr/>
        <a:lstStyle/>
        <a:p>
          <a:endParaRPr lang="en-IL"/>
        </a:p>
      </dgm:t>
    </dgm:pt>
    <dgm:pt modelId="{99D4FD5C-1899-449E-A821-053A2521CA0F}">
      <dgm:prSet phldrT="[Text]" custT="1"/>
      <dgm:spPr/>
      <dgm:t>
        <a:bodyPr/>
        <a:lstStyle/>
        <a:p>
          <a:r>
            <a:rPr lang="en-US" sz="1200" dirty="0"/>
            <a:t>Cascading</a:t>
          </a:r>
          <a:endParaRPr lang="en-IL" sz="1200" dirty="0"/>
        </a:p>
      </dgm:t>
    </dgm:pt>
    <dgm:pt modelId="{B00FC719-B27B-499C-933E-0349DF08CC3F}" type="parTrans" cxnId="{C99F6F2D-0C86-4C96-BCFB-E29255B69B46}">
      <dgm:prSet/>
      <dgm:spPr/>
      <dgm:t>
        <a:bodyPr/>
        <a:lstStyle/>
        <a:p>
          <a:endParaRPr lang="en-IL"/>
        </a:p>
      </dgm:t>
    </dgm:pt>
    <dgm:pt modelId="{DF757924-2EF3-4C77-8891-774E12828210}" type="sibTrans" cxnId="{C99F6F2D-0C86-4C96-BCFB-E29255B69B46}">
      <dgm:prSet/>
      <dgm:spPr/>
      <dgm:t>
        <a:bodyPr/>
        <a:lstStyle/>
        <a:p>
          <a:endParaRPr lang="en-IL"/>
        </a:p>
      </dgm:t>
    </dgm:pt>
    <dgm:pt modelId="{13AA6A8D-81A3-44C0-ABB0-93B965AF352F}">
      <dgm:prSet phldrT="[Text]" custT="1"/>
      <dgm:spPr/>
      <dgm:t>
        <a:bodyPr/>
        <a:lstStyle/>
        <a:p>
          <a:r>
            <a:rPr lang="en-US" sz="1200" dirty="0"/>
            <a:t>Layouts</a:t>
          </a:r>
          <a:endParaRPr lang="en-IL" sz="1200" dirty="0"/>
        </a:p>
      </dgm:t>
    </dgm:pt>
    <dgm:pt modelId="{25C93461-A3ED-46F9-A3B6-45C1E9C33D63}" type="parTrans" cxnId="{E7637815-7B50-4623-ADD3-1CB02BBCD11B}">
      <dgm:prSet/>
      <dgm:spPr/>
      <dgm:t>
        <a:bodyPr/>
        <a:lstStyle/>
        <a:p>
          <a:endParaRPr lang="en-IL"/>
        </a:p>
      </dgm:t>
    </dgm:pt>
    <dgm:pt modelId="{AAF648EA-ACE9-4A4D-9316-BD6B4E415ACD}" type="sibTrans" cxnId="{E7637815-7B50-4623-ADD3-1CB02BBCD11B}">
      <dgm:prSet/>
      <dgm:spPr/>
      <dgm:t>
        <a:bodyPr/>
        <a:lstStyle/>
        <a:p>
          <a:endParaRPr lang="en-IL"/>
        </a:p>
      </dgm:t>
    </dgm:pt>
    <dgm:pt modelId="{85B7B01A-5081-4BA1-8DC4-097D858BCB3A}">
      <dgm:prSet phldrT="[Text]" custT="1"/>
      <dgm:spPr/>
      <dgm:t>
        <a:bodyPr/>
        <a:lstStyle/>
        <a:p>
          <a:r>
            <a:rPr lang="en-US" sz="1200" dirty="0"/>
            <a:t>Colors</a:t>
          </a:r>
          <a:endParaRPr lang="en-IL" sz="1200" dirty="0"/>
        </a:p>
      </dgm:t>
    </dgm:pt>
    <dgm:pt modelId="{1028052E-7654-44DC-8FD2-429F01602996}" type="parTrans" cxnId="{CE66AE5B-AB04-40B7-80D3-2C7AF3F83B4F}">
      <dgm:prSet/>
      <dgm:spPr/>
      <dgm:t>
        <a:bodyPr/>
        <a:lstStyle/>
        <a:p>
          <a:endParaRPr lang="en-IL"/>
        </a:p>
      </dgm:t>
    </dgm:pt>
    <dgm:pt modelId="{D028D120-270B-4751-A524-AB5AFB4C658D}" type="sibTrans" cxnId="{CE66AE5B-AB04-40B7-80D3-2C7AF3F83B4F}">
      <dgm:prSet/>
      <dgm:spPr/>
      <dgm:t>
        <a:bodyPr/>
        <a:lstStyle/>
        <a:p>
          <a:endParaRPr lang="en-IL"/>
        </a:p>
      </dgm:t>
    </dgm:pt>
    <dgm:pt modelId="{1B0FE14F-E605-4B4D-9D49-64310F40F9E0}">
      <dgm:prSet phldrT="[Text]" custT="1"/>
      <dgm:spPr/>
      <dgm:t>
        <a:bodyPr/>
        <a:lstStyle/>
        <a:p>
          <a:r>
            <a:rPr lang="en-US" sz="1200" dirty="0"/>
            <a:t>Effects</a:t>
          </a:r>
          <a:endParaRPr lang="en-IL" sz="1200" dirty="0"/>
        </a:p>
      </dgm:t>
    </dgm:pt>
    <dgm:pt modelId="{8EAEE68A-6E42-4149-9A28-8DB6E32DC148}" type="parTrans" cxnId="{C28AC9A5-9F6E-4012-9419-354C5FE8813F}">
      <dgm:prSet/>
      <dgm:spPr/>
      <dgm:t>
        <a:bodyPr/>
        <a:lstStyle/>
        <a:p>
          <a:endParaRPr lang="en-IL"/>
        </a:p>
      </dgm:t>
    </dgm:pt>
    <dgm:pt modelId="{96C695DE-552A-4925-809C-FAE1B4ADC2EF}" type="sibTrans" cxnId="{C28AC9A5-9F6E-4012-9419-354C5FE8813F}">
      <dgm:prSet/>
      <dgm:spPr/>
      <dgm:t>
        <a:bodyPr/>
        <a:lstStyle/>
        <a:p>
          <a:endParaRPr lang="en-IL"/>
        </a:p>
      </dgm:t>
    </dgm:pt>
    <dgm:pt modelId="{5FA42823-3D93-4D37-944E-B570ABF59FCD}">
      <dgm:prSet phldrT="[Text]" custT="1"/>
      <dgm:spPr/>
      <dgm:t>
        <a:bodyPr/>
        <a:lstStyle/>
        <a:p>
          <a:r>
            <a:rPr lang="en-US" sz="1200" dirty="0"/>
            <a:t>Animations</a:t>
          </a:r>
          <a:endParaRPr lang="en-IL" sz="1200" dirty="0"/>
        </a:p>
      </dgm:t>
    </dgm:pt>
    <dgm:pt modelId="{7AC273AC-1F76-4D85-B53E-9F142ECAB00B}" type="parTrans" cxnId="{A624CDCA-EA47-4451-986E-7CF19B554495}">
      <dgm:prSet/>
      <dgm:spPr/>
      <dgm:t>
        <a:bodyPr/>
        <a:lstStyle/>
        <a:p>
          <a:endParaRPr lang="en-IL"/>
        </a:p>
      </dgm:t>
    </dgm:pt>
    <dgm:pt modelId="{648B4A0A-BFF7-4CD8-A92A-360078AA6AFD}" type="sibTrans" cxnId="{A624CDCA-EA47-4451-986E-7CF19B554495}">
      <dgm:prSet/>
      <dgm:spPr/>
      <dgm:t>
        <a:bodyPr/>
        <a:lstStyle/>
        <a:p>
          <a:endParaRPr lang="en-IL"/>
        </a:p>
      </dgm:t>
    </dgm:pt>
    <dgm:pt modelId="{71007DA0-C19D-4D4F-8540-A9B1FF6D3D50}">
      <dgm:prSet phldrT="[Text]" custT="1"/>
      <dgm:spPr/>
      <dgm:t>
        <a:bodyPr/>
        <a:lstStyle/>
        <a:p>
          <a:r>
            <a:rPr lang="en-US" sz="1200" dirty="0"/>
            <a:t>Inheritance</a:t>
          </a:r>
          <a:endParaRPr lang="en-IL" sz="1200" dirty="0"/>
        </a:p>
      </dgm:t>
    </dgm:pt>
    <dgm:pt modelId="{9CDE0FFE-C41A-48E6-A185-5E7F0F8723D3}" type="parTrans" cxnId="{3DFDFB22-8959-436A-8714-443386625ED6}">
      <dgm:prSet/>
      <dgm:spPr/>
      <dgm:t>
        <a:bodyPr/>
        <a:lstStyle/>
        <a:p>
          <a:endParaRPr lang="en-IL"/>
        </a:p>
      </dgm:t>
    </dgm:pt>
    <dgm:pt modelId="{F91AA24C-744B-409F-9C23-62894990B034}" type="sibTrans" cxnId="{3DFDFB22-8959-436A-8714-443386625ED6}">
      <dgm:prSet/>
      <dgm:spPr/>
      <dgm:t>
        <a:bodyPr/>
        <a:lstStyle/>
        <a:p>
          <a:endParaRPr lang="en-IL"/>
        </a:p>
      </dgm:t>
    </dgm:pt>
    <dgm:pt modelId="{EB38A188-81EF-4973-BD1C-4835AFE2BBBF}">
      <dgm:prSet phldrT="[Text]" custT="1"/>
      <dgm:spPr/>
      <dgm:t>
        <a:bodyPr/>
        <a:lstStyle/>
        <a:p>
          <a:r>
            <a:rPr lang="en-US" sz="1200" dirty="0"/>
            <a:t>Selectors</a:t>
          </a:r>
          <a:endParaRPr lang="en-IL" sz="1200" dirty="0"/>
        </a:p>
      </dgm:t>
    </dgm:pt>
    <dgm:pt modelId="{55686340-4FA1-43BC-B8B7-C553B614FE0F}" type="parTrans" cxnId="{6DA71F84-F36E-4FF4-A9AF-98DFF60BCF5E}">
      <dgm:prSet/>
      <dgm:spPr/>
      <dgm:t>
        <a:bodyPr/>
        <a:lstStyle/>
        <a:p>
          <a:endParaRPr lang="en-IL"/>
        </a:p>
      </dgm:t>
    </dgm:pt>
    <dgm:pt modelId="{C3FEEBAA-057B-4CA9-BBCD-8C42366B9681}" type="sibTrans" cxnId="{6DA71F84-F36E-4FF4-A9AF-98DFF60BCF5E}">
      <dgm:prSet/>
      <dgm:spPr/>
      <dgm:t>
        <a:bodyPr/>
        <a:lstStyle/>
        <a:p>
          <a:endParaRPr lang="en-IL"/>
        </a:p>
      </dgm:t>
    </dgm:pt>
    <dgm:pt modelId="{AD71F020-3BFC-4401-AB61-18BB97F7513A}" type="pres">
      <dgm:prSet presAssocID="{6E43313B-F7D4-409B-9ABD-46998E6AA02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A261BDC-69B4-4295-B3DE-FC0B3E76F586}" type="pres">
      <dgm:prSet presAssocID="{7B939896-260E-4668-A646-1C933B150722}" presName="gear1" presStyleLbl="node1" presStyleIdx="0" presStyleCnt="2">
        <dgm:presLayoutVars>
          <dgm:chMax val="1"/>
          <dgm:bulletEnabled val="1"/>
        </dgm:presLayoutVars>
      </dgm:prSet>
      <dgm:spPr/>
    </dgm:pt>
    <dgm:pt modelId="{B1E4C9C6-EA8A-4178-A034-56521F4B7C92}" type="pres">
      <dgm:prSet presAssocID="{7B939896-260E-4668-A646-1C933B150722}" presName="gear1srcNode" presStyleLbl="node1" presStyleIdx="0" presStyleCnt="2"/>
      <dgm:spPr/>
    </dgm:pt>
    <dgm:pt modelId="{C7839495-9C3D-4CAD-AB4E-2FFEE277765D}" type="pres">
      <dgm:prSet presAssocID="{7B939896-260E-4668-A646-1C933B150722}" presName="gear1dstNode" presStyleLbl="node1" presStyleIdx="0" presStyleCnt="2"/>
      <dgm:spPr/>
    </dgm:pt>
    <dgm:pt modelId="{FDA0AA7B-DB9C-4826-8F0C-6F23C616C96A}" type="pres">
      <dgm:prSet presAssocID="{7B939896-260E-4668-A646-1C933B150722}" presName="gear1ch" presStyleLbl="fgAcc1" presStyleIdx="0" presStyleCnt="2" custLinFactNeighborX="-7544" custLinFactNeighborY="30655">
        <dgm:presLayoutVars>
          <dgm:chMax val="0"/>
          <dgm:bulletEnabled val="1"/>
        </dgm:presLayoutVars>
      </dgm:prSet>
      <dgm:spPr/>
    </dgm:pt>
    <dgm:pt modelId="{F74495E4-1EBD-48BC-A211-FEEEB2898CC4}" type="pres">
      <dgm:prSet presAssocID="{10190B44-EF5A-4B8D-98F0-2A2668B6BCF6}" presName="gear2" presStyleLbl="node1" presStyleIdx="1" presStyleCnt="2">
        <dgm:presLayoutVars>
          <dgm:chMax val="1"/>
          <dgm:bulletEnabled val="1"/>
        </dgm:presLayoutVars>
      </dgm:prSet>
      <dgm:spPr/>
    </dgm:pt>
    <dgm:pt modelId="{8DD570AD-B273-4AA4-8605-A2A3F1C6F01C}" type="pres">
      <dgm:prSet presAssocID="{10190B44-EF5A-4B8D-98F0-2A2668B6BCF6}" presName="gear2srcNode" presStyleLbl="node1" presStyleIdx="1" presStyleCnt="2"/>
      <dgm:spPr/>
    </dgm:pt>
    <dgm:pt modelId="{5BCD15DF-093A-451B-A160-1327F5E8CD47}" type="pres">
      <dgm:prSet presAssocID="{10190B44-EF5A-4B8D-98F0-2A2668B6BCF6}" presName="gear2dstNode" presStyleLbl="node1" presStyleIdx="1" presStyleCnt="2"/>
      <dgm:spPr/>
    </dgm:pt>
    <dgm:pt modelId="{7975A29B-3840-4876-BAE2-F553C8195593}" type="pres">
      <dgm:prSet presAssocID="{10190B44-EF5A-4B8D-98F0-2A2668B6BCF6}" presName="gear2ch" presStyleLbl="fgAcc1" presStyleIdx="1" presStyleCnt="2" custLinFactX="-9407" custLinFactY="69130" custLinFactNeighborX="-100000" custLinFactNeighborY="100000">
        <dgm:presLayoutVars>
          <dgm:chMax val="0"/>
          <dgm:bulletEnabled val="1"/>
        </dgm:presLayoutVars>
      </dgm:prSet>
      <dgm:spPr/>
    </dgm:pt>
    <dgm:pt modelId="{2C9A3905-4B35-455C-8C73-572EFF6BB0F5}" type="pres">
      <dgm:prSet presAssocID="{022299F2-E76E-4F00-86FE-DE972985BDF0}" presName="connector1" presStyleLbl="sibTrans2D1" presStyleIdx="0" presStyleCnt="2"/>
      <dgm:spPr/>
    </dgm:pt>
    <dgm:pt modelId="{5EB972D0-E31C-438E-A8AC-1F3AB70F708F}" type="pres">
      <dgm:prSet presAssocID="{C6F10833-60A8-4BF0-BAD2-81B0DE0E13CA}" presName="connector2" presStyleLbl="sibTrans2D1" presStyleIdx="1" presStyleCnt="2"/>
      <dgm:spPr/>
    </dgm:pt>
  </dgm:ptLst>
  <dgm:cxnLst>
    <dgm:cxn modelId="{CF0AAD03-0C1C-4A76-A869-03762C8BAD28}" type="presOf" srcId="{E6BC6102-998B-4DD9-B4D5-86AFA9CABD22}" destId="{FDA0AA7B-DB9C-4826-8F0C-6F23C616C96A}" srcOrd="0" destOrd="1" presId="urn:microsoft.com/office/officeart/2005/8/layout/gear1"/>
    <dgm:cxn modelId="{76FCE412-DFC9-401D-B35D-ABE9798FC76C}" type="presOf" srcId="{6E43313B-F7D4-409B-9ABD-46998E6AA028}" destId="{AD71F020-3BFC-4401-AB61-18BB97F7513A}" srcOrd="0" destOrd="0" presId="urn:microsoft.com/office/officeart/2005/8/layout/gear1"/>
    <dgm:cxn modelId="{E7637815-7B50-4623-ADD3-1CB02BBCD11B}" srcId="{10190B44-EF5A-4B8D-98F0-2A2668B6BCF6}" destId="{13AA6A8D-81A3-44C0-ABB0-93B965AF352F}" srcOrd="0" destOrd="0" parTransId="{25C93461-A3ED-46F9-A3B6-45C1E9C33D63}" sibTransId="{AAF648EA-ACE9-4A4D-9316-BD6B4E415ACD}"/>
    <dgm:cxn modelId="{3DFDFB22-8959-436A-8714-443386625ED6}" srcId="{7B939896-260E-4668-A646-1C933B150722}" destId="{71007DA0-C19D-4D4F-8540-A9B1FF6D3D50}" srcOrd="3" destOrd="0" parTransId="{9CDE0FFE-C41A-48E6-A185-5E7F0F8723D3}" sibTransId="{F91AA24C-744B-409F-9C23-62894990B034}"/>
    <dgm:cxn modelId="{2E09EE2A-EFB8-498E-B4CD-D26FDAB53FD5}" type="presOf" srcId="{85B7B01A-5081-4BA1-8DC4-097D858BCB3A}" destId="{7975A29B-3840-4876-BAE2-F553C8195593}" srcOrd="0" destOrd="1" presId="urn:microsoft.com/office/officeart/2005/8/layout/gear1"/>
    <dgm:cxn modelId="{C99F6F2D-0C86-4C96-BCFB-E29255B69B46}" srcId="{7B939896-260E-4668-A646-1C933B150722}" destId="{99D4FD5C-1899-449E-A821-053A2521CA0F}" srcOrd="2" destOrd="0" parTransId="{B00FC719-B27B-499C-933E-0349DF08CC3F}" sibTransId="{DF757924-2EF3-4C77-8891-774E12828210}"/>
    <dgm:cxn modelId="{8AF77338-3CF1-4589-8AA0-684EB24F17BB}" type="presOf" srcId="{13AA6A8D-81A3-44C0-ABB0-93B965AF352F}" destId="{7975A29B-3840-4876-BAE2-F553C8195593}" srcOrd="0" destOrd="0" presId="urn:microsoft.com/office/officeart/2005/8/layout/gear1"/>
    <dgm:cxn modelId="{34A0B040-4FAC-48B8-8644-CE7556588C34}" srcId="{6E43313B-F7D4-409B-9ABD-46998E6AA028}" destId="{10190B44-EF5A-4B8D-98F0-2A2668B6BCF6}" srcOrd="1" destOrd="0" parTransId="{1732FC47-4B09-45FC-A4C2-99549939F03B}" sibTransId="{C6F10833-60A8-4BF0-BAD2-81B0DE0E13CA}"/>
    <dgm:cxn modelId="{CE66AE5B-AB04-40B7-80D3-2C7AF3F83B4F}" srcId="{10190B44-EF5A-4B8D-98F0-2A2668B6BCF6}" destId="{85B7B01A-5081-4BA1-8DC4-097D858BCB3A}" srcOrd="1" destOrd="0" parTransId="{1028052E-7654-44DC-8FD2-429F01602996}" sibTransId="{D028D120-270B-4751-A524-AB5AFB4C658D}"/>
    <dgm:cxn modelId="{8DC5355E-BD69-43F8-974B-F18C791789BE}" type="presOf" srcId="{7B939896-260E-4668-A646-1C933B150722}" destId="{B1E4C9C6-EA8A-4178-A034-56521F4B7C92}" srcOrd="1" destOrd="0" presId="urn:microsoft.com/office/officeart/2005/8/layout/gear1"/>
    <dgm:cxn modelId="{100EB842-9769-40C5-B8E6-E88EF3D89A34}" type="presOf" srcId="{7B939896-260E-4668-A646-1C933B150722}" destId="{3A261BDC-69B4-4295-B3DE-FC0B3E76F586}" srcOrd="0" destOrd="0" presId="urn:microsoft.com/office/officeart/2005/8/layout/gear1"/>
    <dgm:cxn modelId="{1D9F9A6B-723F-441D-81E7-4E4F36BD870A}" type="presOf" srcId="{C6F10833-60A8-4BF0-BAD2-81B0DE0E13CA}" destId="{5EB972D0-E31C-438E-A8AC-1F3AB70F708F}" srcOrd="0" destOrd="0" presId="urn:microsoft.com/office/officeart/2005/8/layout/gear1"/>
    <dgm:cxn modelId="{D3004A6D-FDBB-4E72-BEDA-1AEBA5DAF222}" srcId="{7B939896-260E-4668-A646-1C933B150722}" destId="{E6BC6102-998B-4DD9-B4D5-86AFA9CABD22}" srcOrd="1" destOrd="0" parTransId="{35AB73DA-C4AB-46F4-B848-F532C9A39DAC}" sibTransId="{138063A5-A665-4968-8798-9AD4BEAB082D}"/>
    <dgm:cxn modelId="{EB34CB4D-F808-4603-8A28-11B89EF92E89}" srcId="{6E43313B-F7D4-409B-9ABD-46998E6AA028}" destId="{7B939896-260E-4668-A646-1C933B150722}" srcOrd="0" destOrd="0" parTransId="{4B71509C-64DC-4F6D-9D11-F4F52B3ED12F}" sibTransId="{022299F2-E76E-4F00-86FE-DE972985BDF0}"/>
    <dgm:cxn modelId="{6169DA5A-C542-4006-9349-81F2E3DAE0BB}" type="presOf" srcId="{1B0FE14F-E605-4B4D-9D49-64310F40F9E0}" destId="{7975A29B-3840-4876-BAE2-F553C8195593}" srcOrd="0" destOrd="2" presId="urn:microsoft.com/office/officeart/2005/8/layout/gear1"/>
    <dgm:cxn modelId="{6DA71F84-F36E-4FF4-A9AF-98DFF60BCF5E}" srcId="{7B939896-260E-4668-A646-1C933B150722}" destId="{EB38A188-81EF-4973-BD1C-4835AFE2BBBF}" srcOrd="0" destOrd="0" parTransId="{55686340-4FA1-43BC-B8B7-C553B614FE0F}" sibTransId="{C3FEEBAA-057B-4CA9-BBCD-8C42366B9681}"/>
    <dgm:cxn modelId="{CF0D1688-ED16-45E3-A0B5-6ADE0DAC2BC3}" type="presOf" srcId="{71007DA0-C19D-4D4F-8540-A9B1FF6D3D50}" destId="{FDA0AA7B-DB9C-4826-8F0C-6F23C616C96A}" srcOrd="0" destOrd="3" presId="urn:microsoft.com/office/officeart/2005/8/layout/gear1"/>
    <dgm:cxn modelId="{38275C90-B8C0-42E4-9B3B-40C73FF0F8A0}" type="presOf" srcId="{7B939896-260E-4668-A646-1C933B150722}" destId="{C7839495-9C3D-4CAD-AB4E-2FFEE277765D}" srcOrd="2" destOrd="0" presId="urn:microsoft.com/office/officeart/2005/8/layout/gear1"/>
    <dgm:cxn modelId="{92ED1E95-52CA-441B-B6FE-976036AA97AA}" type="presOf" srcId="{99D4FD5C-1899-449E-A821-053A2521CA0F}" destId="{FDA0AA7B-DB9C-4826-8F0C-6F23C616C96A}" srcOrd="0" destOrd="2" presId="urn:microsoft.com/office/officeart/2005/8/layout/gear1"/>
    <dgm:cxn modelId="{9E073C99-033E-4FDB-95CC-B0DA1A6152C6}" type="presOf" srcId="{5FA42823-3D93-4D37-944E-B570ABF59FCD}" destId="{7975A29B-3840-4876-BAE2-F553C8195593}" srcOrd="0" destOrd="3" presId="urn:microsoft.com/office/officeart/2005/8/layout/gear1"/>
    <dgm:cxn modelId="{C28AC9A5-9F6E-4012-9419-354C5FE8813F}" srcId="{10190B44-EF5A-4B8D-98F0-2A2668B6BCF6}" destId="{1B0FE14F-E605-4B4D-9D49-64310F40F9E0}" srcOrd="2" destOrd="0" parTransId="{8EAEE68A-6E42-4149-9A28-8DB6E32DC148}" sibTransId="{96C695DE-552A-4925-809C-FAE1B4ADC2EF}"/>
    <dgm:cxn modelId="{27D6DDC4-BF1C-488A-95ED-B8F4D99BE114}" type="presOf" srcId="{EB38A188-81EF-4973-BD1C-4835AFE2BBBF}" destId="{FDA0AA7B-DB9C-4826-8F0C-6F23C616C96A}" srcOrd="0" destOrd="0" presId="urn:microsoft.com/office/officeart/2005/8/layout/gear1"/>
    <dgm:cxn modelId="{FBF600C5-2FD8-4CC4-812E-75685DFDD561}" type="presOf" srcId="{10190B44-EF5A-4B8D-98F0-2A2668B6BCF6}" destId="{F74495E4-1EBD-48BC-A211-FEEEB2898CC4}" srcOrd="0" destOrd="0" presId="urn:microsoft.com/office/officeart/2005/8/layout/gear1"/>
    <dgm:cxn modelId="{A624CDCA-EA47-4451-986E-7CF19B554495}" srcId="{10190B44-EF5A-4B8D-98F0-2A2668B6BCF6}" destId="{5FA42823-3D93-4D37-944E-B570ABF59FCD}" srcOrd="3" destOrd="0" parTransId="{7AC273AC-1F76-4D85-B53E-9F142ECAB00B}" sibTransId="{648B4A0A-BFF7-4CD8-A92A-360078AA6AFD}"/>
    <dgm:cxn modelId="{64D31BDD-7A6E-473A-B68B-9ED0D1B3C1C6}" type="presOf" srcId="{022299F2-E76E-4F00-86FE-DE972985BDF0}" destId="{2C9A3905-4B35-455C-8C73-572EFF6BB0F5}" srcOrd="0" destOrd="0" presId="urn:microsoft.com/office/officeart/2005/8/layout/gear1"/>
    <dgm:cxn modelId="{6E5AFAED-89A4-4129-96D9-38C609E7C3DA}" type="presOf" srcId="{10190B44-EF5A-4B8D-98F0-2A2668B6BCF6}" destId="{5BCD15DF-093A-451B-A160-1327F5E8CD47}" srcOrd="2" destOrd="0" presId="urn:microsoft.com/office/officeart/2005/8/layout/gear1"/>
    <dgm:cxn modelId="{7D0E65EF-F226-4466-A565-21B419F13C0C}" type="presOf" srcId="{10190B44-EF5A-4B8D-98F0-2A2668B6BCF6}" destId="{8DD570AD-B273-4AA4-8605-A2A3F1C6F01C}" srcOrd="1" destOrd="0" presId="urn:microsoft.com/office/officeart/2005/8/layout/gear1"/>
    <dgm:cxn modelId="{2E3F85D6-C910-45A3-BD89-71D392551AA8}" type="presParOf" srcId="{AD71F020-3BFC-4401-AB61-18BB97F7513A}" destId="{3A261BDC-69B4-4295-B3DE-FC0B3E76F586}" srcOrd="0" destOrd="0" presId="urn:microsoft.com/office/officeart/2005/8/layout/gear1"/>
    <dgm:cxn modelId="{79532237-D866-41A3-A91D-B223A1DD3162}" type="presParOf" srcId="{AD71F020-3BFC-4401-AB61-18BB97F7513A}" destId="{B1E4C9C6-EA8A-4178-A034-56521F4B7C92}" srcOrd="1" destOrd="0" presId="urn:microsoft.com/office/officeart/2005/8/layout/gear1"/>
    <dgm:cxn modelId="{99802746-6622-46CF-9F17-C06CAC81EC5F}" type="presParOf" srcId="{AD71F020-3BFC-4401-AB61-18BB97F7513A}" destId="{C7839495-9C3D-4CAD-AB4E-2FFEE277765D}" srcOrd="2" destOrd="0" presId="urn:microsoft.com/office/officeart/2005/8/layout/gear1"/>
    <dgm:cxn modelId="{FA68FC4E-5D30-443B-B1EA-D4814482276A}" type="presParOf" srcId="{AD71F020-3BFC-4401-AB61-18BB97F7513A}" destId="{FDA0AA7B-DB9C-4826-8F0C-6F23C616C96A}" srcOrd="3" destOrd="0" presId="urn:microsoft.com/office/officeart/2005/8/layout/gear1"/>
    <dgm:cxn modelId="{ECB211DC-5D9C-449E-812C-E894FE61BB1A}" type="presParOf" srcId="{AD71F020-3BFC-4401-AB61-18BB97F7513A}" destId="{F74495E4-1EBD-48BC-A211-FEEEB2898CC4}" srcOrd="4" destOrd="0" presId="urn:microsoft.com/office/officeart/2005/8/layout/gear1"/>
    <dgm:cxn modelId="{F5CE86CE-761D-4E2B-B15B-D59780C07E06}" type="presParOf" srcId="{AD71F020-3BFC-4401-AB61-18BB97F7513A}" destId="{8DD570AD-B273-4AA4-8605-A2A3F1C6F01C}" srcOrd="5" destOrd="0" presId="urn:microsoft.com/office/officeart/2005/8/layout/gear1"/>
    <dgm:cxn modelId="{288A8A56-A442-4797-A239-691D13473ABA}" type="presParOf" srcId="{AD71F020-3BFC-4401-AB61-18BB97F7513A}" destId="{5BCD15DF-093A-451B-A160-1327F5E8CD47}" srcOrd="6" destOrd="0" presId="urn:microsoft.com/office/officeart/2005/8/layout/gear1"/>
    <dgm:cxn modelId="{AB1FD43E-4D5B-42C7-9F72-685D875CD86B}" type="presParOf" srcId="{AD71F020-3BFC-4401-AB61-18BB97F7513A}" destId="{7975A29B-3840-4876-BAE2-F553C8195593}" srcOrd="7" destOrd="0" presId="urn:microsoft.com/office/officeart/2005/8/layout/gear1"/>
    <dgm:cxn modelId="{0A394B1C-6354-43D4-B3BB-A918CF31CD7E}" type="presParOf" srcId="{AD71F020-3BFC-4401-AB61-18BB97F7513A}" destId="{2C9A3905-4B35-455C-8C73-572EFF6BB0F5}" srcOrd="8" destOrd="0" presId="urn:microsoft.com/office/officeart/2005/8/layout/gear1"/>
    <dgm:cxn modelId="{17175358-DCAF-4C4D-8237-89F426E0ABF5}" type="presParOf" srcId="{AD71F020-3BFC-4401-AB61-18BB97F7513A}" destId="{5EB972D0-E31C-438E-A8AC-1F3AB70F708F}" srcOrd="9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E898EB-4405-4AB1-8E23-7C7C4A70F6E2}" type="doc">
      <dgm:prSet loTypeId="urn:microsoft.com/office/officeart/2005/8/layout/chevron2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IL"/>
        </a:p>
      </dgm:t>
    </dgm:pt>
    <dgm:pt modelId="{2891AA3E-6851-4794-8012-CCC7A34729D5}">
      <dgm:prSet phldrT="[Text]" custT="1"/>
      <dgm:spPr/>
      <dgm:t>
        <a:bodyPr/>
        <a:lstStyle/>
        <a:p>
          <a:r>
            <a:rPr lang="en-US" sz="2800" b="1" dirty="0"/>
            <a:t>H</a:t>
          </a:r>
          <a:r>
            <a:rPr lang="en-US" sz="1600" dirty="0"/>
            <a:t>ue</a:t>
          </a:r>
          <a:endParaRPr lang="en-IL" sz="1100" dirty="0"/>
        </a:p>
      </dgm:t>
    </dgm:pt>
    <dgm:pt modelId="{7E523E8E-B968-4989-9A38-A2797F87670F}" type="parTrans" cxnId="{452119EE-2DDB-442A-AC41-BA56DD33E6D1}">
      <dgm:prSet/>
      <dgm:spPr/>
      <dgm:t>
        <a:bodyPr/>
        <a:lstStyle/>
        <a:p>
          <a:endParaRPr lang="en-IL"/>
        </a:p>
      </dgm:t>
    </dgm:pt>
    <dgm:pt modelId="{8796AF6E-E7DE-4EF3-9649-9657A7FA3039}" type="sibTrans" cxnId="{452119EE-2DDB-442A-AC41-BA56DD33E6D1}">
      <dgm:prSet/>
      <dgm:spPr/>
      <dgm:t>
        <a:bodyPr/>
        <a:lstStyle/>
        <a:p>
          <a:endParaRPr lang="en-IL"/>
        </a:p>
      </dgm:t>
    </dgm:pt>
    <dgm:pt modelId="{0F9A8A88-1C14-49E0-ABED-441C884A0A0D}">
      <dgm:prSet phldrT="[Text]"/>
      <dgm:spPr/>
      <dgm:t>
        <a:bodyPr/>
        <a:lstStyle/>
        <a:p>
          <a:r>
            <a:rPr lang="en-US" dirty="0"/>
            <a:t>Choose the base color on the color wheel</a:t>
          </a:r>
          <a:endParaRPr lang="en-IL" dirty="0"/>
        </a:p>
      </dgm:t>
    </dgm:pt>
    <dgm:pt modelId="{795A98F9-3FBF-433B-AEB5-190A9D998F02}" type="parTrans" cxnId="{4D813614-53DA-437A-8074-37C462D46572}">
      <dgm:prSet/>
      <dgm:spPr/>
      <dgm:t>
        <a:bodyPr/>
        <a:lstStyle/>
        <a:p>
          <a:endParaRPr lang="en-IL"/>
        </a:p>
      </dgm:t>
    </dgm:pt>
    <dgm:pt modelId="{2C6A3BE5-A3C1-4356-A33C-10889F187BD3}" type="sibTrans" cxnId="{4D813614-53DA-437A-8074-37C462D46572}">
      <dgm:prSet/>
      <dgm:spPr/>
      <dgm:t>
        <a:bodyPr/>
        <a:lstStyle/>
        <a:p>
          <a:endParaRPr lang="en-IL"/>
        </a:p>
      </dgm:t>
    </dgm:pt>
    <dgm:pt modelId="{AFD802F8-2EA7-4EB0-8E16-7D22F3B54210}">
      <dgm:prSet phldrT="[Text]" custT="1"/>
      <dgm:spPr/>
      <dgm:t>
        <a:bodyPr/>
        <a:lstStyle/>
        <a:p>
          <a:r>
            <a:rPr lang="en-US" sz="2800" b="1" dirty="0"/>
            <a:t>S</a:t>
          </a:r>
          <a:r>
            <a:rPr lang="en-US" sz="1600" dirty="0"/>
            <a:t>aturation</a:t>
          </a:r>
          <a:endParaRPr lang="en-IL" sz="1100" dirty="0"/>
        </a:p>
      </dgm:t>
    </dgm:pt>
    <dgm:pt modelId="{BDA695AB-343F-4BC5-B5F5-4B9D6F46F57E}" type="parTrans" cxnId="{B4BA6200-573A-44ED-992B-4CD8818D5085}">
      <dgm:prSet/>
      <dgm:spPr/>
      <dgm:t>
        <a:bodyPr/>
        <a:lstStyle/>
        <a:p>
          <a:endParaRPr lang="en-IL"/>
        </a:p>
      </dgm:t>
    </dgm:pt>
    <dgm:pt modelId="{BBD9E8D8-C989-48A1-B1B4-FEEBC0756675}" type="sibTrans" cxnId="{B4BA6200-573A-44ED-992B-4CD8818D5085}">
      <dgm:prSet/>
      <dgm:spPr/>
      <dgm:t>
        <a:bodyPr/>
        <a:lstStyle/>
        <a:p>
          <a:endParaRPr lang="en-IL"/>
        </a:p>
      </dgm:t>
    </dgm:pt>
    <dgm:pt modelId="{643353F2-2978-4D7A-B567-5C5536271CBD}">
      <dgm:prSet phldrT="[Text]"/>
      <dgm:spPr/>
      <dgm:t>
        <a:bodyPr/>
        <a:lstStyle/>
        <a:p>
          <a:r>
            <a:rPr lang="en-US" dirty="0"/>
            <a:t>Choose how intense you want it </a:t>
          </a:r>
          <a:endParaRPr lang="en-IL" dirty="0"/>
        </a:p>
      </dgm:t>
    </dgm:pt>
    <dgm:pt modelId="{04C4585F-2CE7-41E8-8900-A2F34D61EFB1}" type="parTrans" cxnId="{E3958C27-39D0-4590-9C55-F57197CD5C22}">
      <dgm:prSet/>
      <dgm:spPr/>
      <dgm:t>
        <a:bodyPr/>
        <a:lstStyle/>
        <a:p>
          <a:endParaRPr lang="en-IL"/>
        </a:p>
      </dgm:t>
    </dgm:pt>
    <dgm:pt modelId="{0D8753A1-8CC9-47A7-A7ED-C37DAE9BF07D}" type="sibTrans" cxnId="{E3958C27-39D0-4590-9C55-F57197CD5C22}">
      <dgm:prSet/>
      <dgm:spPr/>
      <dgm:t>
        <a:bodyPr/>
        <a:lstStyle/>
        <a:p>
          <a:endParaRPr lang="en-IL"/>
        </a:p>
      </dgm:t>
    </dgm:pt>
    <dgm:pt modelId="{A3A5EB9F-29B6-4F66-BEEF-FB5F0517C006}">
      <dgm:prSet phldrT="[Text]" custT="1"/>
      <dgm:spPr/>
      <dgm:t>
        <a:bodyPr/>
        <a:lstStyle/>
        <a:p>
          <a:r>
            <a:rPr lang="en-US" sz="2800" b="1" dirty="0"/>
            <a:t>L</a:t>
          </a:r>
          <a:r>
            <a:rPr lang="en-US" sz="1600" dirty="0"/>
            <a:t>ightness</a:t>
          </a:r>
          <a:endParaRPr lang="en-IL" sz="1600" dirty="0"/>
        </a:p>
      </dgm:t>
    </dgm:pt>
    <dgm:pt modelId="{FA22E9F3-11B3-42BC-8122-DA791932A3E3}" type="parTrans" cxnId="{EBBEC910-1D7A-4EE0-A8F0-0BFA63F739B1}">
      <dgm:prSet/>
      <dgm:spPr/>
      <dgm:t>
        <a:bodyPr/>
        <a:lstStyle/>
        <a:p>
          <a:endParaRPr lang="en-IL"/>
        </a:p>
      </dgm:t>
    </dgm:pt>
    <dgm:pt modelId="{8F886CA4-50BD-4915-A550-6FDF3DDA9F83}" type="sibTrans" cxnId="{EBBEC910-1D7A-4EE0-A8F0-0BFA63F739B1}">
      <dgm:prSet/>
      <dgm:spPr/>
      <dgm:t>
        <a:bodyPr/>
        <a:lstStyle/>
        <a:p>
          <a:endParaRPr lang="en-IL"/>
        </a:p>
      </dgm:t>
    </dgm:pt>
    <dgm:pt modelId="{9AD2092B-DC23-408D-A8E3-9FCFADF125DA}">
      <dgm:prSet phldrT="[Text]"/>
      <dgm:spPr/>
      <dgm:t>
        <a:bodyPr/>
        <a:lstStyle/>
        <a:p>
          <a:r>
            <a:rPr lang="en-US" dirty="0"/>
            <a:t>Choose how bright you want it</a:t>
          </a:r>
          <a:endParaRPr lang="en-IL" dirty="0"/>
        </a:p>
      </dgm:t>
    </dgm:pt>
    <dgm:pt modelId="{9A621594-4EF7-417D-B725-16B910B97E54}" type="parTrans" cxnId="{9E5A40D0-0F72-4D5A-8038-17BC74A258E4}">
      <dgm:prSet/>
      <dgm:spPr/>
      <dgm:t>
        <a:bodyPr/>
        <a:lstStyle/>
        <a:p>
          <a:endParaRPr lang="en-IL"/>
        </a:p>
      </dgm:t>
    </dgm:pt>
    <dgm:pt modelId="{1A86FE43-3834-47F2-8ECA-1121D55C2ECA}" type="sibTrans" cxnId="{9E5A40D0-0F72-4D5A-8038-17BC74A258E4}">
      <dgm:prSet/>
      <dgm:spPr/>
      <dgm:t>
        <a:bodyPr/>
        <a:lstStyle/>
        <a:p>
          <a:endParaRPr lang="en-IL"/>
        </a:p>
      </dgm:t>
    </dgm:pt>
    <dgm:pt modelId="{3389FE53-0E87-433C-8C66-E97BD0F47846}">
      <dgm:prSet phldrT="[Text]"/>
      <dgm:spPr/>
      <dgm:t>
        <a:bodyPr/>
        <a:lstStyle/>
        <a:p>
          <a:r>
            <a:rPr lang="en-US" dirty="0"/>
            <a:t>From 0% (light’s off – black) to 100% (light’s fully on, bright)</a:t>
          </a:r>
          <a:endParaRPr lang="en-IL" dirty="0"/>
        </a:p>
      </dgm:t>
    </dgm:pt>
    <dgm:pt modelId="{6126F600-930D-4A03-8534-EC459C9D76F8}" type="parTrans" cxnId="{CFC85D0E-6A2F-43A8-AA34-5D6723655A91}">
      <dgm:prSet/>
      <dgm:spPr/>
      <dgm:t>
        <a:bodyPr/>
        <a:lstStyle/>
        <a:p>
          <a:endParaRPr lang="en-IL"/>
        </a:p>
      </dgm:t>
    </dgm:pt>
    <dgm:pt modelId="{5570AC5C-CA65-4D6E-B698-4A35D71AE4C5}" type="sibTrans" cxnId="{CFC85D0E-6A2F-43A8-AA34-5D6723655A91}">
      <dgm:prSet/>
      <dgm:spPr/>
      <dgm:t>
        <a:bodyPr/>
        <a:lstStyle/>
        <a:p>
          <a:endParaRPr lang="en-IL"/>
        </a:p>
      </dgm:t>
    </dgm:pt>
    <dgm:pt modelId="{E71545E8-E21E-48F4-B6E9-4BEAF2707147}">
      <dgm:prSet phldrT="[Text]"/>
      <dgm:spPr/>
      <dgm:t>
        <a:bodyPr/>
        <a:lstStyle/>
        <a:p>
          <a:r>
            <a:rPr lang="en-US" dirty="0"/>
            <a:t>From 0 degrees to 360</a:t>
          </a:r>
          <a:endParaRPr lang="en-IL" dirty="0"/>
        </a:p>
      </dgm:t>
    </dgm:pt>
    <dgm:pt modelId="{2ECF778C-F1D7-4D3B-83FF-0FC2B4E8CE22}" type="parTrans" cxnId="{EBCDA26D-C1DC-4C2B-B901-A87828F8453F}">
      <dgm:prSet/>
      <dgm:spPr/>
      <dgm:t>
        <a:bodyPr/>
        <a:lstStyle/>
        <a:p>
          <a:endParaRPr lang="en-IL"/>
        </a:p>
      </dgm:t>
    </dgm:pt>
    <dgm:pt modelId="{6FDBEEC0-1E3F-410A-A2CE-80ECDB05A6BB}" type="sibTrans" cxnId="{EBCDA26D-C1DC-4C2B-B901-A87828F8453F}">
      <dgm:prSet/>
      <dgm:spPr/>
      <dgm:t>
        <a:bodyPr/>
        <a:lstStyle/>
        <a:p>
          <a:endParaRPr lang="en-IL"/>
        </a:p>
      </dgm:t>
    </dgm:pt>
    <dgm:pt modelId="{310D306B-B365-41AC-B5AA-27D98470B4DF}">
      <dgm:prSet phldrT="[Text]"/>
      <dgm:spPr/>
      <dgm:t>
        <a:bodyPr/>
        <a:lstStyle/>
        <a:p>
          <a:r>
            <a:rPr lang="en-US" dirty="0"/>
            <a:t>From 0% (grayscale) </a:t>
          </a:r>
          <a:br>
            <a:rPr lang="en-US" dirty="0"/>
          </a:br>
          <a:r>
            <a:rPr lang="en-US" dirty="0"/>
            <a:t>to 100% (fully saturated)</a:t>
          </a:r>
          <a:endParaRPr lang="en-IL" dirty="0"/>
        </a:p>
      </dgm:t>
    </dgm:pt>
    <dgm:pt modelId="{60821F40-D3C7-44AF-9B14-E8F8C008C216}" type="parTrans" cxnId="{7DA8D962-678A-401C-82DD-4C70053F1C9E}">
      <dgm:prSet/>
      <dgm:spPr/>
      <dgm:t>
        <a:bodyPr/>
        <a:lstStyle/>
        <a:p>
          <a:endParaRPr lang="en-IL"/>
        </a:p>
      </dgm:t>
    </dgm:pt>
    <dgm:pt modelId="{BA14CEEA-87E2-4DEF-B441-AA12009FB7FE}" type="sibTrans" cxnId="{7DA8D962-678A-401C-82DD-4C70053F1C9E}">
      <dgm:prSet/>
      <dgm:spPr/>
      <dgm:t>
        <a:bodyPr/>
        <a:lstStyle/>
        <a:p>
          <a:endParaRPr lang="en-IL"/>
        </a:p>
      </dgm:t>
    </dgm:pt>
    <dgm:pt modelId="{C369B353-EFFB-4EC3-91AC-C42A4191C73C}" type="pres">
      <dgm:prSet presAssocID="{52E898EB-4405-4AB1-8E23-7C7C4A70F6E2}" presName="linearFlow" presStyleCnt="0">
        <dgm:presLayoutVars>
          <dgm:dir/>
          <dgm:animLvl val="lvl"/>
          <dgm:resizeHandles val="exact"/>
        </dgm:presLayoutVars>
      </dgm:prSet>
      <dgm:spPr/>
    </dgm:pt>
    <dgm:pt modelId="{A72FD4E8-5FE6-43B0-8A1C-268889AE7673}" type="pres">
      <dgm:prSet presAssocID="{2891AA3E-6851-4794-8012-CCC7A34729D5}" presName="composite" presStyleCnt="0"/>
      <dgm:spPr/>
    </dgm:pt>
    <dgm:pt modelId="{96AB2028-3B19-481A-A43B-5D9590E6E153}" type="pres">
      <dgm:prSet presAssocID="{2891AA3E-6851-4794-8012-CCC7A34729D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7FC52F8-2D05-43DA-AD0D-A79CD7B9C718}" type="pres">
      <dgm:prSet presAssocID="{2891AA3E-6851-4794-8012-CCC7A34729D5}" presName="descendantText" presStyleLbl="alignAcc1" presStyleIdx="0" presStyleCnt="3" custLinFactNeighborX="157" custLinFactNeighborY="-282">
        <dgm:presLayoutVars>
          <dgm:bulletEnabled val="1"/>
        </dgm:presLayoutVars>
      </dgm:prSet>
      <dgm:spPr/>
    </dgm:pt>
    <dgm:pt modelId="{09581D06-D5CE-4A2F-8212-A995DA0E32EC}" type="pres">
      <dgm:prSet presAssocID="{8796AF6E-E7DE-4EF3-9649-9657A7FA3039}" presName="sp" presStyleCnt="0"/>
      <dgm:spPr/>
    </dgm:pt>
    <dgm:pt modelId="{B9B76C50-759B-4869-B1A4-1F86F88A695D}" type="pres">
      <dgm:prSet presAssocID="{AFD802F8-2EA7-4EB0-8E16-7D22F3B54210}" presName="composite" presStyleCnt="0"/>
      <dgm:spPr/>
    </dgm:pt>
    <dgm:pt modelId="{E6D136FF-AF60-4A99-BBD5-BFBCE3683DC5}" type="pres">
      <dgm:prSet presAssocID="{AFD802F8-2EA7-4EB0-8E16-7D22F3B54210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57A2920B-A718-4257-AC83-A42BD0D145D4}" type="pres">
      <dgm:prSet presAssocID="{AFD802F8-2EA7-4EB0-8E16-7D22F3B54210}" presName="descendantText" presStyleLbl="alignAcc1" presStyleIdx="1" presStyleCnt="3">
        <dgm:presLayoutVars>
          <dgm:bulletEnabled val="1"/>
        </dgm:presLayoutVars>
      </dgm:prSet>
      <dgm:spPr/>
    </dgm:pt>
    <dgm:pt modelId="{69D74DD9-C804-40DB-AAF1-6A506D3287E0}" type="pres">
      <dgm:prSet presAssocID="{BBD9E8D8-C989-48A1-B1B4-FEEBC0756675}" presName="sp" presStyleCnt="0"/>
      <dgm:spPr/>
    </dgm:pt>
    <dgm:pt modelId="{B4D8BCB9-A7CD-48E4-A390-40107224EC0A}" type="pres">
      <dgm:prSet presAssocID="{A3A5EB9F-29B6-4F66-BEEF-FB5F0517C006}" presName="composite" presStyleCnt="0"/>
      <dgm:spPr/>
    </dgm:pt>
    <dgm:pt modelId="{37F52F56-608C-4127-8ECB-D5150661665A}" type="pres">
      <dgm:prSet presAssocID="{A3A5EB9F-29B6-4F66-BEEF-FB5F0517C00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AE144FA-2B3D-4CA2-8651-E9F0F50E301A}" type="pres">
      <dgm:prSet presAssocID="{A3A5EB9F-29B6-4F66-BEEF-FB5F0517C00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B4BA6200-573A-44ED-992B-4CD8818D5085}" srcId="{52E898EB-4405-4AB1-8E23-7C7C4A70F6E2}" destId="{AFD802F8-2EA7-4EB0-8E16-7D22F3B54210}" srcOrd="1" destOrd="0" parTransId="{BDA695AB-343F-4BC5-B5F5-4B9D6F46F57E}" sibTransId="{BBD9E8D8-C989-48A1-B1B4-FEEBC0756675}"/>
    <dgm:cxn modelId="{67890A06-068B-4C65-8688-C4B4B87D6A02}" type="presOf" srcId="{0F9A8A88-1C14-49E0-ABED-441C884A0A0D}" destId="{A7FC52F8-2D05-43DA-AD0D-A79CD7B9C718}" srcOrd="0" destOrd="0" presId="urn:microsoft.com/office/officeart/2005/8/layout/chevron2"/>
    <dgm:cxn modelId="{CFC85D0E-6A2F-43A8-AA34-5D6723655A91}" srcId="{A3A5EB9F-29B6-4F66-BEEF-FB5F0517C006}" destId="{3389FE53-0E87-433C-8C66-E97BD0F47846}" srcOrd="1" destOrd="0" parTransId="{6126F600-930D-4A03-8534-EC459C9D76F8}" sibTransId="{5570AC5C-CA65-4D6E-B698-4A35D71AE4C5}"/>
    <dgm:cxn modelId="{EBBEC910-1D7A-4EE0-A8F0-0BFA63F739B1}" srcId="{52E898EB-4405-4AB1-8E23-7C7C4A70F6E2}" destId="{A3A5EB9F-29B6-4F66-BEEF-FB5F0517C006}" srcOrd="2" destOrd="0" parTransId="{FA22E9F3-11B3-42BC-8122-DA791932A3E3}" sibTransId="{8F886CA4-50BD-4915-A550-6FDF3DDA9F83}"/>
    <dgm:cxn modelId="{4D813614-53DA-437A-8074-37C462D46572}" srcId="{2891AA3E-6851-4794-8012-CCC7A34729D5}" destId="{0F9A8A88-1C14-49E0-ABED-441C884A0A0D}" srcOrd="0" destOrd="0" parTransId="{795A98F9-3FBF-433B-AEB5-190A9D998F02}" sibTransId="{2C6A3BE5-A3C1-4356-A33C-10889F187BD3}"/>
    <dgm:cxn modelId="{00C4BA26-6BC4-41F3-A0EE-7FD2AFE4CB97}" type="presOf" srcId="{643353F2-2978-4D7A-B567-5C5536271CBD}" destId="{57A2920B-A718-4257-AC83-A42BD0D145D4}" srcOrd="0" destOrd="0" presId="urn:microsoft.com/office/officeart/2005/8/layout/chevron2"/>
    <dgm:cxn modelId="{E3958C27-39D0-4590-9C55-F57197CD5C22}" srcId="{AFD802F8-2EA7-4EB0-8E16-7D22F3B54210}" destId="{643353F2-2978-4D7A-B567-5C5536271CBD}" srcOrd="0" destOrd="0" parTransId="{04C4585F-2CE7-41E8-8900-A2F34D61EFB1}" sibTransId="{0D8753A1-8CC9-47A7-A7ED-C37DAE9BF07D}"/>
    <dgm:cxn modelId="{8C881B39-6073-4D6E-942C-8698AA44E603}" type="presOf" srcId="{AFD802F8-2EA7-4EB0-8E16-7D22F3B54210}" destId="{E6D136FF-AF60-4A99-BBD5-BFBCE3683DC5}" srcOrd="0" destOrd="0" presId="urn:microsoft.com/office/officeart/2005/8/layout/chevron2"/>
    <dgm:cxn modelId="{7DA8D962-678A-401C-82DD-4C70053F1C9E}" srcId="{AFD802F8-2EA7-4EB0-8E16-7D22F3B54210}" destId="{310D306B-B365-41AC-B5AA-27D98470B4DF}" srcOrd="1" destOrd="0" parTransId="{60821F40-D3C7-44AF-9B14-E8F8C008C216}" sibTransId="{BA14CEEA-87E2-4DEF-B441-AA12009FB7FE}"/>
    <dgm:cxn modelId="{EBCDA26D-C1DC-4C2B-B901-A87828F8453F}" srcId="{2891AA3E-6851-4794-8012-CCC7A34729D5}" destId="{E71545E8-E21E-48F4-B6E9-4BEAF2707147}" srcOrd="1" destOrd="0" parTransId="{2ECF778C-F1D7-4D3B-83FF-0FC2B4E8CE22}" sibTransId="{6FDBEEC0-1E3F-410A-A2CE-80ECDB05A6BB}"/>
    <dgm:cxn modelId="{9804206E-225B-4142-B4D9-DD0FB7239F6D}" type="presOf" srcId="{A3A5EB9F-29B6-4F66-BEEF-FB5F0517C006}" destId="{37F52F56-608C-4127-8ECB-D5150661665A}" srcOrd="0" destOrd="0" presId="urn:microsoft.com/office/officeart/2005/8/layout/chevron2"/>
    <dgm:cxn modelId="{42C02DB5-5A0F-41B4-A42B-D5775C20E2FD}" type="presOf" srcId="{310D306B-B365-41AC-B5AA-27D98470B4DF}" destId="{57A2920B-A718-4257-AC83-A42BD0D145D4}" srcOrd="0" destOrd="1" presId="urn:microsoft.com/office/officeart/2005/8/layout/chevron2"/>
    <dgm:cxn modelId="{9FC028B7-CFA0-4B6B-BD19-B88A1D6BCE49}" type="presOf" srcId="{3389FE53-0E87-433C-8C66-E97BD0F47846}" destId="{4AE144FA-2B3D-4CA2-8651-E9F0F50E301A}" srcOrd="0" destOrd="1" presId="urn:microsoft.com/office/officeart/2005/8/layout/chevron2"/>
    <dgm:cxn modelId="{64B93EBB-D1B1-4109-B96E-926212441EB3}" type="presOf" srcId="{9AD2092B-DC23-408D-A8E3-9FCFADF125DA}" destId="{4AE144FA-2B3D-4CA2-8651-E9F0F50E301A}" srcOrd="0" destOrd="0" presId="urn:microsoft.com/office/officeart/2005/8/layout/chevron2"/>
    <dgm:cxn modelId="{96236EC8-320E-4C6E-B5B6-C7DEF17DF149}" type="presOf" srcId="{52E898EB-4405-4AB1-8E23-7C7C4A70F6E2}" destId="{C369B353-EFFB-4EC3-91AC-C42A4191C73C}" srcOrd="0" destOrd="0" presId="urn:microsoft.com/office/officeart/2005/8/layout/chevron2"/>
    <dgm:cxn modelId="{9E5A40D0-0F72-4D5A-8038-17BC74A258E4}" srcId="{A3A5EB9F-29B6-4F66-BEEF-FB5F0517C006}" destId="{9AD2092B-DC23-408D-A8E3-9FCFADF125DA}" srcOrd="0" destOrd="0" parTransId="{9A621594-4EF7-417D-B725-16B910B97E54}" sibTransId="{1A86FE43-3834-47F2-8ECA-1121D55C2ECA}"/>
    <dgm:cxn modelId="{E69F70E4-2A5C-4676-9AE0-7D5C05A37A79}" type="presOf" srcId="{E71545E8-E21E-48F4-B6E9-4BEAF2707147}" destId="{A7FC52F8-2D05-43DA-AD0D-A79CD7B9C718}" srcOrd="0" destOrd="1" presId="urn:microsoft.com/office/officeart/2005/8/layout/chevron2"/>
    <dgm:cxn modelId="{452119EE-2DDB-442A-AC41-BA56DD33E6D1}" srcId="{52E898EB-4405-4AB1-8E23-7C7C4A70F6E2}" destId="{2891AA3E-6851-4794-8012-CCC7A34729D5}" srcOrd="0" destOrd="0" parTransId="{7E523E8E-B968-4989-9A38-A2797F87670F}" sibTransId="{8796AF6E-E7DE-4EF3-9649-9657A7FA3039}"/>
    <dgm:cxn modelId="{839B58F7-3FE4-44F6-B9D6-0B1FD33861AD}" type="presOf" srcId="{2891AA3E-6851-4794-8012-CCC7A34729D5}" destId="{96AB2028-3B19-481A-A43B-5D9590E6E153}" srcOrd="0" destOrd="0" presId="urn:microsoft.com/office/officeart/2005/8/layout/chevron2"/>
    <dgm:cxn modelId="{3343DDFD-65AA-4554-AE55-11F9DDD3F666}" type="presParOf" srcId="{C369B353-EFFB-4EC3-91AC-C42A4191C73C}" destId="{A72FD4E8-5FE6-43B0-8A1C-268889AE7673}" srcOrd="0" destOrd="0" presId="urn:microsoft.com/office/officeart/2005/8/layout/chevron2"/>
    <dgm:cxn modelId="{5562A2C0-4CFC-4F6B-BED4-41ECEFEB44FB}" type="presParOf" srcId="{A72FD4E8-5FE6-43B0-8A1C-268889AE7673}" destId="{96AB2028-3B19-481A-A43B-5D9590E6E153}" srcOrd="0" destOrd="0" presId="urn:microsoft.com/office/officeart/2005/8/layout/chevron2"/>
    <dgm:cxn modelId="{851D4494-9D22-4C38-9767-E8F44396EF6C}" type="presParOf" srcId="{A72FD4E8-5FE6-43B0-8A1C-268889AE7673}" destId="{A7FC52F8-2D05-43DA-AD0D-A79CD7B9C718}" srcOrd="1" destOrd="0" presId="urn:microsoft.com/office/officeart/2005/8/layout/chevron2"/>
    <dgm:cxn modelId="{8B199162-AF87-4B36-9FEA-20CE84010440}" type="presParOf" srcId="{C369B353-EFFB-4EC3-91AC-C42A4191C73C}" destId="{09581D06-D5CE-4A2F-8212-A995DA0E32EC}" srcOrd="1" destOrd="0" presId="urn:microsoft.com/office/officeart/2005/8/layout/chevron2"/>
    <dgm:cxn modelId="{BE138D7A-7B47-4688-A465-8BCD8E21E9A1}" type="presParOf" srcId="{C369B353-EFFB-4EC3-91AC-C42A4191C73C}" destId="{B9B76C50-759B-4869-B1A4-1F86F88A695D}" srcOrd="2" destOrd="0" presId="urn:microsoft.com/office/officeart/2005/8/layout/chevron2"/>
    <dgm:cxn modelId="{0593E81A-1C9F-4951-A5BE-717569441D5C}" type="presParOf" srcId="{B9B76C50-759B-4869-B1A4-1F86F88A695D}" destId="{E6D136FF-AF60-4A99-BBD5-BFBCE3683DC5}" srcOrd="0" destOrd="0" presId="urn:microsoft.com/office/officeart/2005/8/layout/chevron2"/>
    <dgm:cxn modelId="{43FD8C4D-6567-44D3-B95F-1D1B3284D7FE}" type="presParOf" srcId="{B9B76C50-759B-4869-B1A4-1F86F88A695D}" destId="{57A2920B-A718-4257-AC83-A42BD0D145D4}" srcOrd="1" destOrd="0" presId="urn:microsoft.com/office/officeart/2005/8/layout/chevron2"/>
    <dgm:cxn modelId="{1BABE778-FB56-4895-BECE-9DD6FCF2C4E5}" type="presParOf" srcId="{C369B353-EFFB-4EC3-91AC-C42A4191C73C}" destId="{69D74DD9-C804-40DB-AAF1-6A506D3287E0}" srcOrd="3" destOrd="0" presId="urn:microsoft.com/office/officeart/2005/8/layout/chevron2"/>
    <dgm:cxn modelId="{556EBC48-4B5C-457C-96C2-A0D0C8BB719B}" type="presParOf" srcId="{C369B353-EFFB-4EC3-91AC-C42A4191C73C}" destId="{B4D8BCB9-A7CD-48E4-A390-40107224EC0A}" srcOrd="4" destOrd="0" presId="urn:microsoft.com/office/officeart/2005/8/layout/chevron2"/>
    <dgm:cxn modelId="{90DAE14A-BE9B-426F-9406-907FFC9CD7C2}" type="presParOf" srcId="{B4D8BCB9-A7CD-48E4-A390-40107224EC0A}" destId="{37F52F56-608C-4127-8ECB-D5150661665A}" srcOrd="0" destOrd="0" presId="urn:microsoft.com/office/officeart/2005/8/layout/chevron2"/>
    <dgm:cxn modelId="{37941BDC-9339-41AE-A28F-55D4AFEE39ED}" type="presParOf" srcId="{B4D8BCB9-A7CD-48E4-A390-40107224EC0A}" destId="{4AE144FA-2B3D-4CA2-8651-E9F0F50E301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261BDC-69B4-4295-B3DE-FC0B3E76F586}">
      <dsp:nvSpPr>
        <dsp:cNvPr id="0" name=""/>
        <dsp:cNvSpPr/>
      </dsp:nvSpPr>
      <dsp:spPr>
        <a:xfrm>
          <a:off x="2955704" y="1934009"/>
          <a:ext cx="3039157" cy="3039157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Property Value Engine</a:t>
          </a:r>
          <a:endParaRPr lang="en-IL" sz="2000" b="1" kern="1200" dirty="0"/>
        </a:p>
      </dsp:txBody>
      <dsp:txXfrm>
        <a:off x="3566710" y="2645917"/>
        <a:ext cx="1817145" cy="1562189"/>
      </dsp:txXfrm>
    </dsp:sp>
    <dsp:sp modelId="{FDA0AA7B-DB9C-4826-8F0C-6F23C616C96A}">
      <dsp:nvSpPr>
        <dsp:cNvPr id="0" name=""/>
        <dsp:cNvSpPr/>
      </dsp:nvSpPr>
      <dsp:spPr>
        <a:xfrm>
          <a:off x="2423000" y="4168483"/>
          <a:ext cx="1934009" cy="11604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Selectors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Specifity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Cascading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Inheritance</a:t>
          </a:r>
          <a:endParaRPr lang="en-IL" sz="1200" kern="1200" dirty="0"/>
        </a:p>
      </dsp:txBody>
      <dsp:txXfrm>
        <a:off x="2456987" y="4202470"/>
        <a:ext cx="1866035" cy="1092431"/>
      </dsp:txXfrm>
    </dsp:sp>
    <dsp:sp modelId="{F74495E4-1EBD-48BC-A211-FEEEB2898CC4}">
      <dsp:nvSpPr>
        <dsp:cNvPr id="0" name=""/>
        <dsp:cNvSpPr/>
      </dsp:nvSpPr>
      <dsp:spPr>
        <a:xfrm>
          <a:off x="1187467" y="1215663"/>
          <a:ext cx="2210296" cy="2210296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Visual Renderer</a:t>
          </a:r>
          <a:endParaRPr lang="en-IL" sz="1400" b="1" kern="1200" dirty="0"/>
        </a:p>
      </dsp:txBody>
      <dsp:txXfrm>
        <a:off x="1743916" y="1775475"/>
        <a:ext cx="1097398" cy="1090672"/>
      </dsp:txXfrm>
    </dsp:sp>
    <dsp:sp modelId="{7975A29B-3840-4876-BAE2-F553C8195593}">
      <dsp:nvSpPr>
        <dsp:cNvPr id="0" name=""/>
        <dsp:cNvSpPr/>
      </dsp:nvSpPr>
      <dsp:spPr>
        <a:xfrm>
          <a:off x="231931" y="2736197"/>
          <a:ext cx="1934009" cy="11604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Layouts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Colors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Effects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Animations</a:t>
          </a:r>
          <a:endParaRPr lang="en-IL" sz="1200" kern="1200" dirty="0"/>
        </a:p>
      </dsp:txBody>
      <dsp:txXfrm>
        <a:off x="265918" y="2770184"/>
        <a:ext cx="1866035" cy="1092431"/>
      </dsp:txXfrm>
    </dsp:sp>
    <dsp:sp modelId="{2C9A3905-4B35-455C-8C73-572EFF6BB0F5}">
      <dsp:nvSpPr>
        <dsp:cNvPr id="0" name=""/>
        <dsp:cNvSpPr/>
      </dsp:nvSpPr>
      <dsp:spPr>
        <a:xfrm>
          <a:off x="3137695" y="1394210"/>
          <a:ext cx="3738163" cy="3738163"/>
        </a:xfrm>
        <a:prstGeom prst="circularArrow">
          <a:avLst>
            <a:gd name="adj1" fmla="val 4878"/>
            <a:gd name="adj2" fmla="val 312630"/>
            <a:gd name="adj3" fmla="val 3230572"/>
            <a:gd name="adj4" fmla="val 15105741"/>
            <a:gd name="adj5" fmla="val 569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EB972D0-E31C-438E-A8AC-1F3AB70F708F}">
      <dsp:nvSpPr>
        <dsp:cNvPr id="0" name=""/>
        <dsp:cNvSpPr/>
      </dsp:nvSpPr>
      <dsp:spPr>
        <a:xfrm>
          <a:off x="796028" y="720894"/>
          <a:ext cx="2826416" cy="282641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B2028-3B19-481A-A43B-5D9590E6E153}">
      <dsp:nvSpPr>
        <dsp:cNvPr id="0" name=""/>
        <dsp:cNvSpPr/>
      </dsp:nvSpPr>
      <dsp:spPr>
        <a:xfrm rot="5400000">
          <a:off x="-261252" y="264449"/>
          <a:ext cx="1741684" cy="121917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H</a:t>
          </a:r>
          <a:r>
            <a:rPr lang="en-US" sz="1600" kern="1200" dirty="0"/>
            <a:t>ue</a:t>
          </a:r>
          <a:endParaRPr lang="en-IL" sz="1100" kern="1200" dirty="0"/>
        </a:p>
      </dsp:txBody>
      <dsp:txXfrm rot="-5400000">
        <a:off x="1" y="612787"/>
        <a:ext cx="1219179" cy="522505"/>
      </dsp:txXfrm>
    </dsp:sp>
    <dsp:sp modelId="{A7FC52F8-2D05-43DA-AD0D-A79CD7B9C718}">
      <dsp:nvSpPr>
        <dsp:cNvPr id="0" name=""/>
        <dsp:cNvSpPr/>
      </dsp:nvSpPr>
      <dsp:spPr>
        <a:xfrm rot="5400000">
          <a:off x="3680992" y="-2461809"/>
          <a:ext cx="1132095" cy="60557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Choose the base color on the color wheel</a:t>
          </a:r>
          <a:endParaRPr lang="en-I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From 0 degrees to 360</a:t>
          </a:r>
          <a:endParaRPr lang="en-IL" sz="2200" kern="1200" dirty="0"/>
        </a:p>
      </dsp:txBody>
      <dsp:txXfrm rot="-5400000">
        <a:off x="1219179" y="55268"/>
        <a:ext cx="6000457" cy="1021567"/>
      </dsp:txXfrm>
    </dsp:sp>
    <dsp:sp modelId="{E6D136FF-AF60-4A99-BBD5-BFBCE3683DC5}">
      <dsp:nvSpPr>
        <dsp:cNvPr id="0" name=""/>
        <dsp:cNvSpPr/>
      </dsp:nvSpPr>
      <dsp:spPr>
        <a:xfrm rot="5400000">
          <a:off x="-261252" y="1813623"/>
          <a:ext cx="1741684" cy="1219179"/>
        </a:xfrm>
        <a:prstGeom prst="chevron">
          <a:avLst/>
        </a:prstGeom>
        <a:gradFill rotWithShape="0">
          <a:gsLst>
            <a:gs pos="0">
              <a:schemeClr val="accent2">
                <a:hueOff val="-520665"/>
                <a:satOff val="-10816"/>
                <a:lumOff val="-294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520665"/>
                <a:satOff val="-10816"/>
                <a:lumOff val="-294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520665"/>
                <a:satOff val="-10816"/>
                <a:lumOff val="-294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520665"/>
              <a:satOff val="-10816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</a:t>
          </a:r>
          <a:r>
            <a:rPr lang="en-US" sz="1600" kern="1200" dirty="0"/>
            <a:t>aturation</a:t>
          </a:r>
          <a:endParaRPr lang="en-IL" sz="1100" kern="1200" dirty="0"/>
        </a:p>
      </dsp:txBody>
      <dsp:txXfrm rot="-5400000">
        <a:off x="1" y="2161961"/>
        <a:ext cx="1219179" cy="522505"/>
      </dsp:txXfrm>
    </dsp:sp>
    <dsp:sp modelId="{57A2920B-A718-4257-AC83-A42BD0D145D4}">
      <dsp:nvSpPr>
        <dsp:cNvPr id="0" name=""/>
        <dsp:cNvSpPr/>
      </dsp:nvSpPr>
      <dsp:spPr>
        <a:xfrm rot="5400000">
          <a:off x="3680992" y="-909442"/>
          <a:ext cx="1132095" cy="60557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520665"/>
              <a:satOff val="-10816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Choose how intense you want it </a:t>
          </a:r>
          <a:endParaRPr lang="en-I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From 0% (grayscale) </a:t>
          </a:r>
          <a:br>
            <a:rPr lang="en-US" sz="2200" kern="1200" dirty="0"/>
          </a:br>
          <a:r>
            <a:rPr lang="en-US" sz="2200" kern="1200" dirty="0"/>
            <a:t>to 100% (fully saturated)</a:t>
          </a:r>
          <a:endParaRPr lang="en-IL" sz="2200" kern="1200" dirty="0"/>
        </a:p>
      </dsp:txBody>
      <dsp:txXfrm rot="-5400000">
        <a:off x="1219179" y="1607635"/>
        <a:ext cx="6000457" cy="1021567"/>
      </dsp:txXfrm>
    </dsp:sp>
    <dsp:sp modelId="{37F52F56-608C-4127-8ECB-D5150661665A}">
      <dsp:nvSpPr>
        <dsp:cNvPr id="0" name=""/>
        <dsp:cNvSpPr/>
      </dsp:nvSpPr>
      <dsp:spPr>
        <a:xfrm rot="5400000">
          <a:off x="-261252" y="3362798"/>
          <a:ext cx="1741684" cy="1219179"/>
        </a:xfrm>
        <a:prstGeom prst="chevron">
          <a:avLst/>
        </a:prstGeom>
        <a:gradFill rotWithShape="0">
          <a:gsLst>
            <a:gs pos="0">
              <a:schemeClr val="accent2">
                <a:hueOff val="-1041329"/>
                <a:satOff val="-21631"/>
                <a:lumOff val="-588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041329"/>
                <a:satOff val="-21631"/>
                <a:lumOff val="-588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041329"/>
                <a:satOff val="-21631"/>
                <a:lumOff val="-588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</a:t>
          </a:r>
          <a:r>
            <a:rPr lang="en-US" sz="1600" kern="1200" dirty="0"/>
            <a:t>ightness</a:t>
          </a:r>
          <a:endParaRPr lang="en-IL" sz="1600" kern="1200" dirty="0"/>
        </a:p>
      </dsp:txBody>
      <dsp:txXfrm rot="-5400000">
        <a:off x="1" y="3711136"/>
        <a:ext cx="1219179" cy="522505"/>
      </dsp:txXfrm>
    </dsp:sp>
    <dsp:sp modelId="{4AE144FA-2B3D-4CA2-8651-E9F0F50E301A}">
      <dsp:nvSpPr>
        <dsp:cNvPr id="0" name=""/>
        <dsp:cNvSpPr/>
      </dsp:nvSpPr>
      <dsp:spPr>
        <a:xfrm rot="5400000">
          <a:off x="3680992" y="639732"/>
          <a:ext cx="1132095" cy="60557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Choose how bright you want it</a:t>
          </a:r>
          <a:endParaRPr lang="en-I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From 0% (light’s off – black) to 100% (light’s fully on, bright)</a:t>
          </a:r>
          <a:endParaRPr lang="en-IL" sz="2200" kern="1200" dirty="0"/>
        </a:p>
      </dsp:txBody>
      <dsp:txXfrm rot="-5400000">
        <a:off x="1219179" y="3156809"/>
        <a:ext cx="6000457" cy="10215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F22F6-4A70-4BC2-A9C3-63FFED1ABE9E}" type="datetimeFigureOut">
              <a:rPr lang="en-IL" smtClean="0"/>
              <a:t>16/07/2025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C0F7F-C64C-46E6-AF89-FA5029E8E95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09911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5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7/16/2025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3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97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1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48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78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3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13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7/16/2025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09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39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3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0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795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7/16/2025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503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7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7/16/2025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385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17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7/16/2025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996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443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912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959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2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6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897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096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7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822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629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42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24852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B4E-88AF-46AC-B7C5-30308F179659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08709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81733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86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075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7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832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852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848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033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7/16/2025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313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621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240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77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9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007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BC6CC36-827D-BF4D-2FFE-D59C9A280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746250"/>
            <a:ext cx="4629150" cy="2387600"/>
          </a:xfrm>
          <a:prstGeom prst="rect">
            <a:avLst/>
          </a:prstGeom>
        </p:spPr>
        <p:txBody>
          <a:bodyPr anchor="b"/>
          <a:lstStyle>
            <a:lvl1pPr algn="l">
              <a:defRPr sz="540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25400" dir="5400000" algn="tl" rotWithShape="0">
                    <a:schemeClr val="bg2">
                      <a:lumMod val="50000"/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34363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62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7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12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48" r:id="rId2"/>
    <p:sldLayoutId id="2147483750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52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ehind-the-scenes.net/getting-started-with-sass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05985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FBE8-7614-BBCA-596C-D1C6BE88D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/>
          <a:p>
            <a:r>
              <a:rPr lang="en-US" dirty="0"/>
              <a:t>Modern Theming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BDA03-7B4C-426C-47E7-C9120EB17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>
            <a:normAutofit/>
          </a:bodyPr>
          <a:lstStyle/>
          <a:p>
            <a:r>
              <a:rPr lang="en-US" dirty="0"/>
              <a:t>In Angular and Material</a:t>
            </a:r>
            <a:endParaRPr lang="en-IL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6D0DBF9-0E95-FACC-E3CC-FD0F376961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98486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C04D08C-71DD-2322-AC9E-A16388990F19}"/>
              </a:ext>
            </a:extLst>
          </p:cNvPr>
          <p:cNvSpPr/>
          <p:nvPr/>
        </p:nvSpPr>
        <p:spPr>
          <a:xfrm>
            <a:off x="1561068" y="3057525"/>
            <a:ext cx="9040256" cy="3161153"/>
          </a:xfrm>
          <a:prstGeom prst="wedgeRoundRectCallout">
            <a:avLst>
              <a:gd name="adj1" fmla="val -53343"/>
              <a:gd name="adj2" fmla="val -30130"/>
              <a:gd name="adj3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are an Angular Component Library Developer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create component SCSS files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need to use a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user defines 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styles.scss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b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How do you get the 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$primary-color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variable?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A7AE4B-1976-6F49-E335-84FF64B26772}"/>
              </a:ext>
            </a:extLst>
          </p:cNvPr>
          <p:cNvGrpSpPr/>
          <p:nvPr/>
        </p:nvGrpSpPr>
        <p:grpSpPr>
          <a:xfrm>
            <a:off x="4742152" y="1015913"/>
            <a:ext cx="5859172" cy="1630574"/>
            <a:chOff x="3419870" y="1347614"/>
            <a:chExt cx="5859172" cy="17142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33D8BF0-F47E-CFA4-7BE6-399D4B27BE11}"/>
                </a:ext>
              </a:extLst>
            </p:cNvPr>
            <p:cNvGrpSpPr/>
            <p:nvPr/>
          </p:nvGrpSpPr>
          <p:grpSpPr>
            <a:xfrm>
              <a:off x="3419870" y="1347614"/>
              <a:ext cx="5859172" cy="1714220"/>
              <a:chOff x="6201979" y="1045274"/>
              <a:chExt cx="5859172" cy="171422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29A4EA9-CF38-2624-3117-9D946A716506}"/>
                  </a:ext>
                </a:extLst>
              </p:cNvPr>
              <p:cNvGrpSpPr/>
              <p:nvPr/>
            </p:nvGrpSpPr>
            <p:grpSpPr>
              <a:xfrm>
                <a:off x="6201979" y="1045274"/>
                <a:ext cx="5859172" cy="1714220"/>
                <a:chOff x="3059004" y="428305"/>
                <a:chExt cx="4523367" cy="2016446"/>
              </a:xfrm>
            </p:grpSpPr>
            <p:sp>
              <p:nvSpPr>
                <p:cNvPr id="10" name="Rectangle: Top Corners Rounded 9">
                  <a:extLst>
                    <a:ext uri="{FF2B5EF4-FFF2-40B4-BE49-F238E27FC236}">
                      <a16:creationId xmlns:a16="http://schemas.microsoft.com/office/drawing/2014/main" id="{10E233A3-F8FF-47E0-C2C8-2A5A93933549}"/>
                    </a:ext>
                  </a:extLst>
                </p:cNvPr>
                <p:cNvSpPr/>
                <p:nvPr/>
              </p:nvSpPr>
              <p:spPr>
                <a:xfrm>
                  <a:off x="3059004" y="428305"/>
                  <a:ext cx="4523366" cy="400052"/>
                </a:xfrm>
                <a:prstGeom prst="round2Same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  <p:sp>
              <p:nvSpPr>
                <p:cNvPr id="11" name="Rectangle: Top Corners Rounded 10">
                  <a:extLst>
                    <a:ext uri="{FF2B5EF4-FFF2-40B4-BE49-F238E27FC236}">
                      <a16:creationId xmlns:a16="http://schemas.microsoft.com/office/drawing/2014/main" id="{77DA0B72-2A4A-8497-78E7-F049584F4866}"/>
                    </a:ext>
                  </a:extLst>
                </p:cNvPr>
                <p:cNvSpPr/>
                <p:nvPr/>
              </p:nvSpPr>
              <p:spPr>
                <a:xfrm>
                  <a:off x="3059004" y="828357"/>
                  <a:ext cx="4523367" cy="1616394"/>
                </a:xfrm>
                <a:prstGeom prst="round2SameRect">
                  <a:avLst>
                    <a:gd name="adj1" fmla="val 0"/>
                    <a:gd name="adj2" fmla="val 1681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t">
                  <a:noAutofit/>
                </a:bodyPr>
                <a:lstStyle/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b="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onsolas" panose="020B0609020204030204" pitchFamily="49" charset="0"/>
                    </a:rPr>
                    <a:t>:host</a:t>
                  </a:r>
                  <a:r>
                    <a:rPr lang="en-US" sz="20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rPr>
                    <a:t> {</a:t>
                  </a: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   </a:t>
                  </a:r>
                  <a:r>
                    <a:rPr lang="en-US" sz="2000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Consolas" panose="020B0609020204030204" pitchFamily="49" charset="0"/>
                    </a:rPr>
                    <a:t>background-color</a:t>
                  </a: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: </a:t>
                  </a:r>
                  <a:r>
                    <a:rPr lang="en-US" sz="200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highlight>
                        <a:srgbClr val="000080"/>
                      </a:highlight>
                      <a:latin typeface="Consolas" panose="020B0609020204030204" pitchFamily="49" charset="0"/>
                    </a:rPr>
                    <a:t>$primary-color</a:t>
                  </a: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;</a:t>
                  </a:r>
                  <a:endParaRPr lang="en-US" sz="20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endParaRP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}</a:t>
                  </a:r>
                  <a:endParaRPr lang="en-US" sz="20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38F50D7B-4A37-DE13-2E4F-D66A76F50D0A}"/>
                  </a:ext>
                </a:extLst>
              </p:cNvPr>
              <p:cNvSpPr/>
              <p:nvPr/>
            </p:nvSpPr>
            <p:spPr>
              <a:xfrm>
                <a:off x="6345997" y="1100564"/>
                <a:ext cx="1402826" cy="284802"/>
              </a:xfrm>
              <a:prstGeom prst="round2SameRect">
                <a:avLst>
                  <a:gd name="adj1" fmla="val 26144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144000" rtlCol="0" anchor="ctr"/>
              <a:lstStyle/>
              <a:p>
                <a:pPr defTabSz="777240">
                  <a:spcAft>
                    <a:spcPts val="600"/>
                  </a:spcAft>
                </a:pPr>
                <a:r>
                  <a:rPr lang="en-US" sz="1360" kern="1200" dirty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my-</a:t>
                </a:r>
                <a:r>
                  <a:rPr lang="en-US" sz="1360" kern="1200" dirty="0" err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comp.scss</a:t>
                </a:r>
                <a:endParaRPr lang="en-IL" sz="1600" dirty="0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C2BBFB3-BF85-CB14-9833-150339DF78AD}"/>
                </a:ext>
              </a:extLst>
            </p:cNvPr>
            <p:cNvSpPr/>
            <p:nvPr/>
          </p:nvSpPr>
          <p:spPr>
            <a:xfrm>
              <a:off x="8760499" y="1479703"/>
              <a:ext cx="96747" cy="97169"/>
            </a:xfrm>
            <a:prstGeom prst="ellipse">
              <a:avLst/>
            </a:prstGeom>
            <a:solidFill>
              <a:srgbClr val="FE61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23D3A30-092E-E87C-82CA-A8B66718BA36}"/>
                </a:ext>
              </a:extLst>
            </p:cNvPr>
            <p:cNvSpPr/>
            <p:nvPr/>
          </p:nvSpPr>
          <p:spPr>
            <a:xfrm>
              <a:off x="8908491" y="1479703"/>
              <a:ext cx="96747" cy="97169"/>
            </a:xfrm>
            <a:prstGeom prst="ellipse">
              <a:avLst/>
            </a:prstGeom>
            <a:solidFill>
              <a:srgbClr val="FDBC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9E48405-E7AE-D623-F2A1-E9F4E1852204}"/>
                </a:ext>
              </a:extLst>
            </p:cNvPr>
            <p:cNvSpPr/>
            <p:nvPr/>
          </p:nvSpPr>
          <p:spPr>
            <a:xfrm>
              <a:off x="9056484" y="1479703"/>
              <a:ext cx="96747" cy="97169"/>
            </a:xfrm>
            <a:prstGeom prst="ellipse">
              <a:avLst/>
            </a:prstGeom>
            <a:solidFill>
              <a:srgbClr val="22C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8075DEF-7049-4AB7-DDD5-B2245D480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68" y="1015913"/>
            <a:ext cx="3199292" cy="16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95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265C2-5B43-DA28-3398-0E174CD4E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6D37680-BF20-C44C-E6B2-4F72E5E4A08D}"/>
              </a:ext>
            </a:extLst>
          </p:cNvPr>
          <p:cNvSpPr/>
          <p:nvPr/>
        </p:nvSpPr>
        <p:spPr>
          <a:xfrm>
            <a:off x="1561068" y="4305300"/>
            <a:ext cx="9040256" cy="1913378"/>
          </a:xfrm>
          <a:prstGeom prst="wedgeRoundRectCallout">
            <a:avLst>
              <a:gd name="adj1" fmla="val -53343"/>
              <a:gd name="adj2" fmla="val -30130"/>
              <a:gd name="adj3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the styling as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mixin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 the theme colors as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paramerter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Yack!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2E21D4-64D8-46AA-BBDC-0167C92762AD}"/>
              </a:ext>
            </a:extLst>
          </p:cNvPr>
          <p:cNvGrpSpPr/>
          <p:nvPr/>
        </p:nvGrpSpPr>
        <p:grpSpPr>
          <a:xfrm>
            <a:off x="4742152" y="1015913"/>
            <a:ext cx="5859172" cy="2717886"/>
            <a:chOff x="3419870" y="1347614"/>
            <a:chExt cx="5859172" cy="285731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8F8D61-8BDA-A4B8-63F6-F7D9FA041133}"/>
                </a:ext>
              </a:extLst>
            </p:cNvPr>
            <p:cNvGrpSpPr/>
            <p:nvPr/>
          </p:nvGrpSpPr>
          <p:grpSpPr>
            <a:xfrm>
              <a:off x="3419870" y="1347614"/>
              <a:ext cx="5859172" cy="2857310"/>
              <a:chOff x="6201979" y="1045274"/>
              <a:chExt cx="5859172" cy="285731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0A3ACBA-DBD8-0FDD-9F91-759B8B9636CF}"/>
                  </a:ext>
                </a:extLst>
              </p:cNvPr>
              <p:cNvGrpSpPr/>
              <p:nvPr/>
            </p:nvGrpSpPr>
            <p:grpSpPr>
              <a:xfrm>
                <a:off x="6201979" y="1045274"/>
                <a:ext cx="5859172" cy="2857310"/>
                <a:chOff x="3059004" y="428305"/>
                <a:chExt cx="4523367" cy="3361069"/>
              </a:xfrm>
            </p:grpSpPr>
            <p:sp>
              <p:nvSpPr>
                <p:cNvPr id="10" name="Rectangle: Top Corners Rounded 9">
                  <a:extLst>
                    <a:ext uri="{FF2B5EF4-FFF2-40B4-BE49-F238E27FC236}">
                      <a16:creationId xmlns:a16="http://schemas.microsoft.com/office/drawing/2014/main" id="{C330F9A0-999B-E16E-DDAF-0C6176F05792}"/>
                    </a:ext>
                  </a:extLst>
                </p:cNvPr>
                <p:cNvSpPr/>
                <p:nvPr/>
              </p:nvSpPr>
              <p:spPr>
                <a:xfrm>
                  <a:off x="3059004" y="428305"/>
                  <a:ext cx="4523366" cy="400052"/>
                </a:xfrm>
                <a:prstGeom prst="round2Same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  <p:sp>
              <p:nvSpPr>
                <p:cNvPr id="11" name="Rectangle: Top Corners Rounded 10">
                  <a:extLst>
                    <a:ext uri="{FF2B5EF4-FFF2-40B4-BE49-F238E27FC236}">
                      <a16:creationId xmlns:a16="http://schemas.microsoft.com/office/drawing/2014/main" id="{B813533C-23F6-212A-B6A8-205D122AEC0F}"/>
                    </a:ext>
                  </a:extLst>
                </p:cNvPr>
                <p:cNvSpPr/>
                <p:nvPr/>
              </p:nvSpPr>
              <p:spPr>
                <a:xfrm>
                  <a:off x="3059004" y="828357"/>
                  <a:ext cx="4523367" cy="2961017"/>
                </a:xfrm>
                <a:prstGeom prst="round2SameRect">
                  <a:avLst>
                    <a:gd name="adj1" fmla="val 0"/>
                    <a:gd name="adj2" fmla="val 1681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t">
                  <a:noAutofit/>
                </a:bodyPr>
                <a:lstStyle/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b="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effectLst/>
                      <a:latin typeface="Consolas" panose="020B0609020204030204" pitchFamily="49" charset="0"/>
                    </a:rPr>
                    <a:t>@mixin</a:t>
                  </a:r>
                  <a:r>
                    <a:rPr lang="en-US" sz="2000" b="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US" sz="2000" b="0" dirty="0">
                      <a:solidFill>
                        <a:schemeClr val="bg1"/>
                      </a:solidFill>
                      <a:effectLst/>
                      <a:latin typeface="Consolas" panose="020B0609020204030204" pitchFamily="49" charset="0"/>
                    </a:rPr>
                    <a:t>my-comp-style(</a:t>
                  </a:r>
                  <a:r>
                    <a:rPr lang="en-US" sz="2000" b="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onsolas" panose="020B0609020204030204" pitchFamily="49" charset="0"/>
                    </a:rPr>
                    <a:t>$primary-color) </a:t>
                  </a:r>
                  <a:r>
                    <a:rPr lang="en-US" sz="2000" b="0" dirty="0">
                      <a:solidFill>
                        <a:schemeClr val="bg1"/>
                      </a:solidFill>
                      <a:effectLst/>
                      <a:latin typeface="Consolas" panose="020B0609020204030204" pitchFamily="49" charset="0"/>
                    </a:rPr>
                    <a:t>{</a:t>
                  </a: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b="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onsolas" panose="020B0609020204030204" pitchFamily="49" charset="0"/>
                    </a:rPr>
                    <a:t>   :host</a:t>
                  </a:r>
                  <a:r>
                    <a:rPr lang="en-US" sz="20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rPr>
                    <a:t> {</a:t>
                  </a: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      </a:t>
                  </a:r>
                  <a:r>
                    <a:rPr lang="en-US" sz="2000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Consolas" panose="020B0609020204030204" pitchFamily="49" charset="0"/>
                    </a:rPr>
                    <a:t>background-color</a:t>
                  </a: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: </a:t>
                  </a:r>
                  <a:r>
                    <a:rPr lang="en-US" sz="200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highlight>
                        <a:srgbClr val="000080"/>
                      </a:highlight>
                      <a:latin typeface="Consolas" panose="020B0609020204030204" pitchFamily="49" charset="0"/>
                    </a:rPr>
                    <a:t>$primary-color</a:t>
                  </a: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;</a:t>
                  </a:r>
                  <a:endParaRPr lang="en-US" sz="20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endParaRP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   }</a:t>
                  </a:r>
                  <a:endParaRPr lang="en-US" sz="20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endParaRP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dirty="0">
                      <a:solidFill>
                        <a:schemeClr val="bg1"/>
                      </a:solidFill>
                      <a:latin typeface="Consolas" panose="020B0609020204030204" pitchFamily="49" charset="0"/>
                    </a:rPr>
                    <a:t>}</a:t>
                  </a:r>
                  <a:endParaRPr lang="en-US" sz="2000" b="0" dirty="0">
                    <a:solidFill>
                      <a:schemeClr val="bg1"/>
                    </a:solidFill>
                    <a:effectLst/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7F86B012-58EE-76B6-18A3-C6EE2087B25B}"/>
                  </a:ext>
                </a:extLst>
              </p:cNvPr>
              <p:cNvSpPr/>
              <p:nvPr/>
            </p:nvSpPr>
            <p:spPr>
              <a:xfrm>
                <a:off x="6345997" y="1100564"/>
                <a:ext cx="1402826" cy="284802"/>
              </a:xfrm>
              <a:prstGeom prst="round2SameRect">
                <a:avLst>
                  <a:gd name="adj1" fmla="val 26144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144000" rtlCol="0" anchor="ctr"/>
              <a:lstStyle/>
              <a:p>
                <a:pPr defTabSz="777240">
                  <a:spcAft>
                    <a:spcPts val="600"/>
                  </a:spcAft>
                </a:pPr>
                <a:r>
                  <a:rPr lang="en-US" sz="1360" kern="1200" dirty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sz="1360" kern="1200" dirty="0" err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theme.scss</a:t>
                </a:r>
                <a:endParaRPr lang="en-IL" sz="1600" dirty="0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53E8274-A730-6305-ED38-888A7A78E9CD}"/>
                </a:ext>
              </a:extLst>
            </p:cNvPr>
            <p:cNvSpPr/>
            <p:nvPr/>
          </p:nvSpPr>
          <p:spPr>
            <a:xfrm>
              <a:off x="8760499" y="1479703"/>
              <a:ext cx="96747" cy="97169"/>
            </a:xfrm>
            <a:prstGeom prst="ellipse">
              <a:avLst/>
            </a:prstGeom>
            <a:solidFill>
              <a:srgbClr val="FE61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9503F0-7820-4ACB-3C2F-BB58B09D7F06}"/>
                </a:ext>
              </a:extLst>
            </p:cNvPr>
            <p:cNvSpPr/>
            <p:nvPr/>
          </p:nvSpPr>
          <p:spPr>
            <a:xfrm>
              <a:off x="8908491" y="1479703"/>
              <a:ext cx="96747" cy="97169"/>
            </a:xfrm>
            <a:prstGeom prst="ellipse">
              <a:avLst/>
            </a:prstGeom>
            <a:solidFill>
              <a:srgbClr val="FDBC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A459250-F5D9-733C-9AA6-283DDB5C45E6}"/>
                </a:ext>
              </a:extLst>
            </p:cNvPr>
            <p:cNvSpPr/>
            <p:nvPr/>
          </p:nvSpPr>
          <p:spPr>
            <a:xfrm>
              <a:off x="9056484" y="1479703"/>
              <a:ext cx="96747" cy="97169"/>
            </a:xfrm>
            <a:prstGeom prst="ellipse">
              <a:avLst/>
            </a:prstGeom>
            <a:solidFill>
              <a:srgbClr val="22C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78A4684-1194-F036-17FA-1C6AB0BA7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68" y="1015913"/>
            <a:ext cx="3199292" cy="16305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385D672-1510-96A2-EB9E-40D3429A45EA}"/>
              </a:ext>
            </a:extLst>
          </p:cNvPr>
          <p:cNvSpPr/>
          <p:nvPr/>
        </p:nvSpPr>
        <p:spPr>
          <a:xfrm>
            <a:off x="2038350" y="1857375"/>
            <a:ext cx="2143125" cy="361950"/>
          </a:xfrm>
          <a:prstGeom prst="rect">
            <a:avLst/>
          </a:prstGeom>
          <a:solidFill>
            <a:srgbClr val="2525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68DB95-0F54-6DC2-7AD2-3FB1AEA6E116}"/>
              </a:ext>
            </a:extLst>
          </p:cNvPr>
          <p:cNvSpPr/>
          <p:nvPr/>
        </p:nvSpPr>
        <p:spPr>
          <a:xfrm>
            <a:off x="1561068" y="2646487"/>
            <a:ext cx="3199292" cy="1087312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0443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49159-76C0-86CE-25EA-67DFF236E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4058025-D838-C9D8-C9AF-6792E37F05CE}"/>
              </a:ext>
            </a:extLst>
          </p:cNvPr>
          <p:cNvGrpSpPr/>
          <p:nvPr/>
        </p:nvGrpSpPr>
        <p:grpSpPr>
          <a:xfrm>
            <a:off x="2418483" y="769894"/>
            <a:ext cx="7497042" cy="5318212"/>
            <a:chOff x="2428008" y="996863"/>
            <a:chExt cx="7497042" cy="531821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CDB1BBD-CE03-54FA-7099-10C7BDCE5A94}"/>
                </a:ext>
              </a:extLst>
            </p:cNvPr>
            <p:cNvGrpSpPr/>
            <p:nvPr/>
          </p:nvGrpSpPr>
          <p:grpSpPr>
            <a:xfrm>
              <a:off x="2428008" y="996863"/>
              <a:ext cx="7497042" cy="5318212"/>
              <a:chOff x="3419870" y="1347614"/>
              <a:chExt cx="7497042" cy="559102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2A06878-D820-CE3F-788E-E7E96E7FCFCE}"/>
                  </a:ext>
                </a:extLst>
              </p:cNvPr>
              <p:cNvGrpSpPr/>
              <p:nvPr/>
            </p:nvGrpSpPr>
            <p:grpSpPr>
              <a:xfrm>
                <a:off x="3419870" y="1347614"/>
                <a:ext cx="7497042" cy="5591028"/>
                <a:chOff x="6201979" y="1045274"/>
                <a:chExt cx="7497042" cy="559102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79F65A47-4938-1296-D162-F4BA407996AF}"/>
                    </a:ext>
                  </a:extLst>
                </p:cNvPr>
                <p:cNvGrpSpPr/>
                <p:nvPr/>
              </p:nvGrpSpPr>
              <p:grpSpPr>
                <a:xfrm>
                  <a:off x="6201979" y="1045274"/>
                  <a:ext cx="7497042" cy="5591028"/>
                  <a:chOff x="3059004" y="428305"/>
                  <a:chExt cx="5787827" cy="6576755"/>
                </a:xfrm>
              </p:grpSpPr>
              <p:sp>
                <p:nvSpPr>
                  <p:cNvPr id="9" name="Rectangle: Top Corners Rounded 8">
                    <a:extLst>
                      <a:ext uri="{FF2B5EF4-FFF2-40B4-BE49-F238E27FC236}">
                        <a16:creationId xmlns:a16="http://schemas.microsoft.com/office/drawing/2014/main" id="{66DEF6CE-9969-C458-9DCE-2B3C7B57CA1E}"/>
                      </a:ext>
                    </a:extLst>
                  </p:cNvPr>
                  <p:cNvSpPr/>
                  <p:nvPr/>
                </p:nvSpPr>
                <p:spPr>
                  <a:xfrm>
                    <a:off x="3059004" y="428305"/>
                    <a:ext cx="5787826" cy="400052"/>
                  </a:xfrm>
                  <a:prstGeom prst="round2Same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10" name="Rectangle: Top Corners Rounded 9">
                    <a:extLst>
                      <a:ext uri="{FF2B5EF4-FFF2-40B4-BE49-F238E27FC236}">
                        <a16:creationId xmlns:a16="http://schemas.microsoft.com/office/drawing/2014/main" id="{43ED008F-66CE-BCA0-2A4D-5A83E7B9345A}"/>
                      </a:ext>
                    </a:extLst>
                  </p:cNvPr>
                  <p:cNvSpPr/>
                  <p:nvPr/>
                </p:nvSpPr>
                <p:spPr>
                  <a:xfrm>
                    <a:off x="3059004" y="828356"/>
                    <a:ext cx="5787827" cy="6176704"/>
                  </a:xfrm>
                  <a:prstGeom prst="round2SameRect">
                    <a:avLst>
                      <a:gd name="adj1" fmla="val 0"/>
                      <a:gd name="adj2" fmla="val 1681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108000" bIns="108000" rtlCol="0" anchor="t">
                    <a:noAutofit/>
                  </a:bodyPr>
                  <a:lstStyle/>
                  <a:p>
                    <a:pPr>
                      <a:lnSpc>
                        <a:spcPts val="1425"/>
                      </a:lnSpc>
                      <a:buNone/>
                    </a:pPr>
                    <a:endParaRPr lang="en-US" sz="14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8" name="Rectangle: Top Corners Rounded 7">
                  <a:extLst>
                    <a:ext uri="{FF2B5EF4-FFF2-40B4-BE49-F238E27FC236}">
                      <a16:creationId xmlns:a16="http://schemas.microsoft.com/office/drawing/2014/main" id="{381439D9-6AEE-A0A5-F6B7-72114B3A5014}"/>
                    </a:ext>
                  </a:extLst>
                </p:cNvPr>
                <p:cNvSpPr/>
                <p:nvPr/>
              </p:nvSpPr>
              <p:spPr>
                <a:xfrm>
                  <a:off x="6345997" y="1100564"/>
                  <a:ext cx="1402826" cy="284802"/>
                </a:xfrm>
                <a:prstGeom prst="round2SameRect">
                  <a:avLst>
                    <a:gd name="adj1" fmla="val 26144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72000" bIns="144000" rtlCol="0" anchor="ctr"/>
                <a:lstStyle/>
                <a:p>
                  <a:pPr defTabSz="777240">
                    <a:spcAft>
                      <a:spcPts val="600"/>
                    </a:spcAft>
                  </a:pPr>
                  <a:r>
                    <a:rPr lang="en-US" sz="1360" dirty="0" err="1">
                      <a:solidFill>
                        <a:schemeClr val="bg1">
                          <a:lumMod val="95000"/>
                        </a:schemeClr>
                      </a:solidFill>
                    </a:rPr>
                    <a:t>styles.scss</a:t>
                  </a:r>
                  <a:endParaRPr lang="en-IL" sz="1600" dirty="0"/>
                </a:p>
              </p:txBody>
            </p:sp>
          </p:grp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45DE1C7-30B9-E821-0553-5523D16CA665}"/>
                  </a:ext>
                </a:extLst>
              </p:cNvPr>
              <p:cNvSpPr/>
              <p:nvPr/>
            </p:nvSpPr>
            <p:spPr>
              <a:xfrm>
                <a:off x="10376187" y="1469076"/>
                <a:ext cx="96747" cy="97169"/>
              </a:xfrm>
              <a:prstGeom prst="ellipse">
                <a:avLst/>
              </a:prstGeom>
              <a:solidFill>
                <a:srgbClr val="FE615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CA68F3A-30B0-CB9B-4A32-973748901D47}"/>
                  </a:ext>
                </a:extLst>
              </p:cNvPr>
              <p:cNvSpPr/>
              <p:nvPr/>
            </p:nvSpPr>
            <p:spPr>
              <a:xfrm>
                <a:off x="10524179" y="1469076"/>
                <a:ext cx="96747" cy="97169"/>
              </a:xfrm>
              <a:prstGeom prst="ellipse">
                <a:avLst/>
              </a:prstGeom>
              <a:solidFill>
                <a:srgbClr val="FDBC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D341D88-0C18-CD77-C007-8C3C191C7BD3}"/>
                  </a:ext>
                </a:extLst>
              </p:cNvPr>
              <p:cNvSpPr/>
              <p:nvPr/>
            </p:nvSpPr>
            <p:spPr>
              <a:xfrm>
                <a:off x="10672172" y="1469076"/>
                <a:ext cx="96747" cy="97169"/>
              </a:xfrm>
              <a:prstGeom prst="ellipse">
                <a:avLst/>
              </a:prstGeom>
              <a:solidFill>
                <a:srgbClr val="22CD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4129A5EB-DEA4-DB0E-AABA-A0A3B80D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9577" y="1334350"/>
              <a:ext cx="6909046" cy="4708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76176" rIns="91440" bIns="76176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latin typeface="Roboto Mono" panose="00000009000000000000" pitchFamily="49" charset="0"/>
                </a:rPr>
                <a:t>@use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9CCC65"/>
                  </a:solidFill>
                  <a:effectLst/>
                  <a:latin typeface="Roboto Mono" panose="00000009000000000000" pitchFamily="49" charset="0"/>
                </a:rPr>
                <a:t>'@angular/material’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 as mat; </a:t>
              </a:r>
              <a:br>
                <a:rPr kumimoji="0" lang="en-US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</a:b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@include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mat.core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();</a:t>
              </a:r>
              <a:r>
                <a:rPr kumimoji="0" lang="en-IL" altLang="en-IL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000080"/>
                  </a:highlight>
                </a:rPr>
                <a:t> </a:t>
              </a:r>
              <a:endParaRPr kumimoji="0" lang="en-IL" altLang="en-I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80"/>
                </a:highlight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1600" dirty="0">
                <a:solidFill>
                  <a:srgbClr val="FFFFFF"/>
                </a:solidFill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$my-primary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$indigo-palette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$my-accent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$pink-palette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$my-warn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$red-palette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1600" dirty="0">
                <a:solidFill>
                  <a:srgbClr val="FFFFFF"/>
                </a:solidFill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$my-theme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-light-theme((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color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(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primary: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$my-primary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accent: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$my-accent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warn: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$my-warn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typography: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-typography-config(),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density: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0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));</a:t>
              </a:r>
              <a:r>
                <a:rPr kumimoji="0" lang="en-IL" altLang="en-IL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I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800" dirty="0">
                <a:latin typeface="Arial" panose="020B0604020202020204" pitchFamily="34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@include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mat.all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-component-themes(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$my-theme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);</a:t>
              </a:r>
              <a:r>
                <a:rPr kumimoji="0" lang="en-IL" altLang="en-IL" sz="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000080"/>
                  </a:highlight>
                </a:rPr>
                <a:t> </a:t>
              </a:r>
              <a:endParaRPr kumimoji="0" lang="en-IL" altLang="en-I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80"/>
                </a:highlight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624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7CD5-F7CB-024D-4380-B8B6069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100" y="794385"/>
            <a:ext cx="4663440" cy="1554480"/>
          </a:xfrm>
        </p:spPr>
        <p:txBody>
          <a:bodyPr/>
          <a:lstStyle/>
          <a:p>
            <a:r>
              <a:rPr lang="en-US" dirty="0"/>
              <a:t>Custom Properties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47E900CA-F6A1-D0E6-BFD0-FAC7497814B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B50CBB-36C8-5F0B-51F5-B22BB9EEE13F}"/>
              </a:ext>
            </a:extLst>
          </p:cNvPr>
          <p:cNvSpPr txBox="1"/>
          <p:nvPr/>
        </p:nvSpPr>
        <p:spPr>
          <a:xfrm>
            <a:off x="6515100" y="2744569"/>
            <a:ext cx="54768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Operator Mono"/>
                <a:ea typeface="+mn-ea"/>
                <a:cs typeface="+mn-cs"/>
              </a:rPr>
              <a:t>--my-color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perator Mono"/>
                <a:ea typeface="+mn-ea"/>
                <a:cs typeface="+mn-cs"/>
              </a:rPr>
              <a:t>: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9EFEFF"/>
                </a:solidFill>
                <a:effectLst/>
                <a:uLnTx/>
                <a:uFillTx/>
                <a:latin typeface="Operator Mono"/>
                <a:ea typeface="+mn-ea"/>
                <a:cs typeface="+mn-cs"/>
              </a:rPr>
              <a:t> 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Operator Mono"/>
                <a:ea typeface="+mn-ea"/>
                <a:cs typeface="+mn-cs"/>
              </a:rPr>
              <a:t>magenta</a:t>
            </a:r>
            <a:r>
              <a:rPr lang="en-US" sz="3200" kern="0" dirty="0">
                <a:latin typeface="Operator Mono"/>
              </a:rPr>
              <a:t>;</a:t>
            </a:r>
          </a:p>
          <a:p>
            <a:r>
              <a:rPr lang="en-US" sz="32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background</a:t>
            </a:r>
            <a:r>
              <a:rPr lang="en-US" sz="3200" kern="0" dirty="0">
                <a:latin typeface="Operator Mono"/>
              </a:rPr>
              <a:t>: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lang="en-US" sz="32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var</a:t>
            </a:r>
            <a:r>
              <a:rPr lang="en-US" sz="32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(--my-color)</a:t>
            </a:r>
            <a:r>
              <a:rPr lang="en-US" sz="3200" kern="0" dirty="0">
                <a:latin typeface="Operator Mono"/>
              </a:rPr>
              <a:t>;</a:t>
            </a:r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2050759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C0E1-B412-01FB-BA0E-563BAC043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746250"/>
            <a:ext cx="3876261" cy="2387600"/>
          </a:xfrm>
        </p:spPr>
        <p:txBody>
          <a:bodyPr/>
          <a:lstStyle/>
          <a:p>
            <a:r>
              <a:rPr lang="en-US" sz="5400">
                <a:solidFill>
                  <a:srgbClr val="163E64"/>
                </a:solidFill>
                <a:effectLst/>
                <a:latin typeface="Aptos Display" panose="020B0004020202020204" pitchFamily="34" charset="0"/>
              </a:rPr>
              <a:t>CSS consists of two parts.</a:t>
            </a:r>
            <a:endParaRPr lang="en-IL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2CF1FEE-F4F5-A20F-C7CD-872C0B7A36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2391116"/>
              </p:ext>
            </p:extLst>
          </p:nvPr>
        </p:nvGraphicFramePr>
        <p:xfrm>
          <a:off x="4333461" y="433112"/>
          <a:ext cx="6463983" cy="5525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2868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2F6C307-284C-9D7C-ACDD-7DBA3F8E1A56}"/>
              </a:ext>
            </a:extLst>
          </p:cNvPr>
          <p:cNvGrpSpPr/>
          <p:nvPr/>
        </p:nvGrpSpPr>
        <p:grpSpPr>
          <a:xfrm>
            <a:off x="5174287" y="391426"/>
            <a:ext cx="6250688" cy="3170924"/>
            <a:chOff x="3419870" y="1347614"/>
            <a:chExt cx="4754311" cy="216024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801C274-C8E8-DE12-EDE0-473372F3DC24}"/>
                </a:ext>
              </a:extLst>
            </p:cNvPr>
            <p:cNvGrpSpPr/>
            <p:nvPr/>
          </p:nvGrpSpPr>
          <p:grpSpPr>
            <a:xfrm>
              <a:off x="3419870" y="1347614"/>
              <a:ext cx="4754311" cy="2160240"/>
              <a:chOff x="6201979" y="1045274"/>
              <a:chExt cx="4754311" cy="21602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E6F186E-DD99-490B-8E86-E13CA37607F2}"/>
                  </a:ext>
                </a:extLst>
              </p:cNvPr>
              <p:cNvGrpSpPr/>
              <p:nvPr/>
            </p:nvGrpSpPr>
            <p:grpSpPr>
              <a:xfrm>
                <a:off x="6201979" y="1045274"/>
                <a:ext cx="4754311" cy="2160240"/>
                <a:chOff x="3059004" y="428305"/>
                <a:chExt cx="3670398" cy="2541102"/>
              </a:xfrm>
            </p:grpSpPr>
            <p:sp>
              <p:nvSpPr>
                <p:cNvPr id="22" name="Rectangle: Top Corners Rounded 21">
                  <a:extLst>
                    <a:ext uri="{FF2B5EF4-FFF2-40B4-BE49-F238E27FC236}">
                      <a16:creationId xmlns:a16="http://schemas.microsoft.com/office/drawing/2014/main" id="{B7260420-0C5F-118C-2C55-E9A543740CFF}"/>
                    </a:ext>
                  </a:extLst>
                </p:cNvPr>
                <p:cNvSpPr/>
                <p:nvPr/>
              </p:nvSpPr>
              <p:spPr>
                <a:xfrm>
                  <a:off x="3059005" y="428305"/>
                  <a:ext cx="3670396" cy="400052"/>
                </a:xfrm>
                <a:prstGeom prst="round2SameRect">
                  <a:avLst/>
                </a:prstGeom>
                <a:solidFill>
                  <a:srgbClr val="2B59A1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ectangle: Top Corners Rounded 22">
                  <a:extLst>
                    <a:ext uri="{FF2B5EF4-FFF2-40B4-BE49-F238E27FC236}">
                      <a16:creationId xmlns:a16="http://schemas.microsoft.com/office/drawing/2014/main" id="{7E4DF5C7-2FC9-07CE-17AA-79DA21A28835}"/>
                    </a:ext>
                  </a:extLst>
                </p:cNvPr>
                <p:cNvSpPr/>
                <p:nvPr/>
              </p:nvSpPr>
              <p:spPr>
                <a:xfrm>
                  <a:off x="3059004" y="828357"/>
                  <a:ext cx="3670398" cy="2141050"/>
                </a:xfrm>
                <a:prstGeom prst="round2SameRect">
                  <a:avLst>
                    <a:gd name="adj1" fmla="val 0"/>
                    <a:gd name="adj2" fmla="val 1681"/>
                  </a:avLst>
                </a:prstGeom>
                <a:solidFill>
                  <a:srgbClr val="0F9ED5">
                    <a:lumMod val="50000"/>
                  </a:srgb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tIns="108000" bIns="108000" rtlCol="0" anchor="t">
                  <a:noAutofit/>
                </a:bodyPr>
                <a:lstStyle/>
                <a:p>
                  <a:pPr marL="0" marR="0" lvl="0" indent="0" defTabSz="77724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62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/* Custom properties */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9D00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h1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{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  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9B7C6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color: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AD000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var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(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--my-color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);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  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9B7C6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text-decoration: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AD000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var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(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--my-color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)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underline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;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}</a:t>
                  </a:r>
                  <a:endParaRPr kumimoji="0" lang="en-IL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BE48E00-CC37-2265-E542-24A4EF7F725D}"/>
                  </a:ext>
                </a:extLst>
              </p:cNvPr>
              <p:cNvGrpSpPr/>
              <p:nvPr/>
            </p:nvGrpSpPr>
            <p:grpSpPr>
              <a:xfrm>
                <a:off x="6345997" y="1100564"/>
                <a:ext cx="1402826" cy="284802"/>
                <a:chOff x="6345997" y="1100564"/>
                <a:chExt cx="1402826" cy="284802"/>
              </a:xfrm>
            </p:grpSpPr>
            <p:sp>
              <p:nvSpPr>
                <p:cNvPr id="20" name="Rectangle: Top Corners Rounded 19">
                  <a:extLst>
                    <a:ext uri="{FF2B5EF4-FFF2-40B4-BE49-F238E27FC236}">
                      <a16:creationId xmlns:a16="http://schemas.microsoft.com/office/drawing/2014/main" id="{E8081ACE-0AC1-3BFA-1EA9-D74CF2E4E85D}"/>
                    </a:ext>
                  </a:extLst>
                </p:cNvPr>
                <p:cNvSpPr/>
                <p:nvPr/>
              </p:nvSpPr>
              <p:spPr>
                <a:xfrm>
                  <a:off x="6345997" y="1100564"/>
                  <a:ext cx="1402826" cy="284802"/>
                </a:xfrm>
                <a:prstGeom prst="round2SameRect">
                  <a:avLst>
                    <a:gd name="adj1" fmla="val 26144"/>
                    <a:gd name="adj2" fmla="val 0"/>
                  </a:avLst>
                </a:prstGeom>
                <a:solidFill>
                  <a:srgbClr val="0F9ED5">
                    <a:lumMod val="50000"/>
                  </a:srgb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tIns="72000" bIns="144000" rtlCol="0" anchor="ctr"/>
                <a:lstStyle/>
                <a:p>
                  <a:pPr marL="0" marR="0" lvl="0" indent="0" defTabSz="77724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6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    css-vars.css</a:t>
                  </a:r>
                  <a:endParaRPr kumimoji="0" lang="en-IL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pic>
              <p:nvPicPr>
                <p:cNvPr id="21" name="Picture 4">
                  <a:extLst>
                    <a:ext uri="{FF2B5EF4-FFF2-40B4-BE49-F238E27FC236}">
                      <a16:creationId xmlns:a16="http://schemas.microsoft.com/office/drawing/2014/main" id="{91126BED-33DC-F1A6-45DF-50D30D324F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4829" y="1177363"/>
                  <a:ext cx="120992" cy="1209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8A5CAE9-CEF5-B16D-C73E-8E1AF6AF6653}"/>
                </a:ext>
              </a:extLst>
            </p:cNvPr>
            <p:cNvSpPr/>
            <p:nvPr/>
          </p:nvSpPr>
          <p:spPr>
            <a:xfrm>
              <a:off x="7585084" y="1459107"/>
              <a:ext cx="96747" cy="97169"/>
            </a:xfrm>
            <a:prstGeom prst="ellipse">
              <a:avLst/>
            </a:prstGeom>
            <a:solidFill>
              <a:srgbClr val="FE615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BA5890-989D-E0B3-807E-4DE381B93156}"/>
                </a:ext>
              </a:extLst>
            </p:cNvPr>
            <p:cNvSpPr/>
            <p:nvPr/>
          </p:nvSpPr>
          <p:spPr>
            <a:xfrm>
              <a:off x="7733076" y="1459107"/>
              <a:ext cx="96747" cy="97169"/>
            </a:xfrm>
            <a:prstGeom prst="ellipse">
              <a:avLst/>
            </a:prstGeom>
            <a:solidFill>
              <a:srgbClr val="FDBC2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246E54-0160-CFB9-A489-9C9981AF76AD}"/>
                </a:ext>
              </a:extLst>
            </p:cNvPr>
            <p:cNvSpPr/>
            <p:nvPr/>
          </p:nvSpPr>
          <p:spPr>
            <a:xfrm>
              <a:off x="7881069" y="1459107"/>
              <a:ext cx="96747" cy="97169"/>
            </a:xfrm>
            <a:prstGeom prst="ellipse">
              <a:avLst/>
            </a:prstGeom>
            <a:solidFill>
              <a:srgbClr val="22CD3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890401-9FCD-CB10-836F-009B4E4D5CC9}"/>
              </a:ext>
            </a:extLst>
          </p:cNvPr>
          <p:cNvGrpSpPr/>
          <p:nvPr/>
        </p:nvGrpSpPr>
        <p:grpSpPr>
          <a:xfrm>
            <a:off x="665536" y="394994"/>
            <a:ext cx="4268414" cy="3167356"/>
            <a:chOff x="4211960" y="1347614"/>
            <a:chExt cx="3002489" cy="216024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50A3C98-F133-CC46-E85D-44A220277ECF}"/>
                </a:ext>
              </a:extLst>
            </p:cNvPr>
            <p:cNvGrpSpPr/>
            <p:nvPr/>
          </p:nvGrpSpPr>
          <p:grpSpPr>
            <a:xfrm>
              <a:off x="4211960" y="1347614"/>
              <a:ext cx="3002489" cy="2160240"/>
              <a:chOff x="6994069" y="1045274"/>
              <a:chExt cx="3002489" cy="216024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5D55E39-13AB-008B-DFE3-FAA6F928DD1E}"/>
                  </a:ext>
                </a:extLst>
              </p:cNvPr>
              <p:cNvGrpSpPr/>
              <p:nvPr/>
            </p:nvGrpSpPr>
            <p:grpSpPr>
              <a:xfrm>
                <a:off x="6994069" y="1045274"/>
                <a:ext cx="3002489" cy="2160240"/>
                <a:chOff x="3670508" y="428305"/>
                <a:chExt cx="2317965" cy="2541102"/>
              </a:xfrm>
            </p:grpSpPr>
            <p:sp>
              <p:nvSpPr>
                <p:cNvPr id="33" name="Rectangle: Top Corners Rounded 32">
                  <a:extLst>
                    <a:ext uri="{FF2B5EF4-FFF2-40B4-BE49-F238E27FC236}">
                      <a16:creationId xmlns:a16="http://schemas.microsoft.com/office/drawing/2014/main" id="{683D56B9-B7D4-2BA9-DB2E-AAA3B45C7ECA}"/>
                    </a:ext>
                  </a:extLst>
                </p:cNvPr>
                <p:cNvSpPr/>
                <p:nvPr/>
              </p:nvSpPr>
              <p:spPr>
                <a:xfrm>
                  <a:off x="3670508" y="428305"/>
                  <a:ext cx="2317965" cy="400052"/>
                </a:xfrm>
                <a:prstGeom prst="round2SameRect">
                  <a:avLst/>
                </a:prstGeom>
                <a:solidFill>
                  <a:srgbClr val="2B59A1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Rectangle: Top Corners Rounded 33">
                  <a:extLst>
                    <a:ext uri="{FF2B5EF4-FFF2-40B4-BE49-F238E27FC236}">
                      <a16:creationId xmlns:a16="http://schemas.microsoft.com/office/drawing/2014/main" id="{C6D637DF-85A9-59DB-49F4-E3C37CD0EBC4}"/>
                    </a:ext>
                  </a:extLst>
                </p:cNvPr>
                <p:cNvSpPr/>
                <p:nvPr/>
              </p:nvSpPr>
              <p:spPr>
                <a:xfrm>
                  <a:off x="3670508" y="828357"/>
                  <a:ext cx="2317965" cy="2141050"/>
                </a:xfrm>
                <a:prstGeom prst="round2SameRect">
                  <a:avLst>
                    <a:gd name="adj1" fmla="val 0"/>
                    <a:gd name="adj2" fmla="val 1681"/>
                  </a:avLst>
                </a:prstGeom>
                <a:solidFill>
                  <a:srgbClr val="0F9ED5">
                    <a:lumMod val="50000"/>
                  </a:srgb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tIns="108000" bIns="108000" rtlCol="0" anchor="t">
                  <a:noAutofit/>
                </a:bodyPr>
                <a:lstStyle/>
                <a:p>
                  <a:pPr marL="0" marR="0" lvl="0" indent="0" defTabSz="77724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62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/* Custom properties */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9D00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:root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{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  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9B7C6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--my-prop: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50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;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  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9B7C6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--my-color: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magenta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;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}</a:t>
                  </a:r>
                  <a:endParaRPr kumimoji="0" lang="en-IL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7B97998-7050-7F38-0308-80BD3CF9D803}"/>
                  </a:ext>
                </a:extLst>
              </p:cNvPr>
              <p:cNvGrpSpPr/>
              <p:nvPr/>
            </p:nvGrpSpPr>
            <p:grpSpPr>
              <a:xfrm>
                <a:off x="7065456" y="1100564"/>
                <a:ext cx="1402826" cy="284802"/>
                <a:chOff x="7065456" y="1100564"/>
                <a:chExt cx="1402826" cy="284802"/>
              </a:xfrm>
            </p:grpSpPr>
            <p:sp>
              <p:nvSpPr>
                <p:cNvPr id="31" name="Rectangle: Top Corners Rounded 30">
                  <a:extLst>
                    <a:ext uri="{FF2B5EF4-FFF2-40B4-BE49-F238E27FC236}">
                      <a16:creationId xmlns:a16="http://schemas.microsoft.com/office/drawing/2014/main" id="{D4D783E3-B7C2-2A22-9AD1-E285345AF231}"/>
                    </a:ext>
                  </a:extLst>
                </p:cNvPr>
                <p:cNvSpPr/>
                <p:nvPr/>
              </p:nvSpPr>
              <p:spPr>
                <a:xfrm>
                  <a:off x="7065456" y="1100564"/>
                  <a:ext cx="1402826" cy="284802"/>
                </a:xfrm>
                <a:prstGeom prst="round2SameRect">
                  <a:avLst>
                    <a:gd name="adj1" fmla="val 26144"/>
                    <a:gd name="adj2" fmla="val 0"/>
                  </a:avLst>
                </a:prstGeom>
                <a:solidFill>
                  <a:srgbClr val="0F9ED5">
                    <a:lumMod val="50000"/>
                  </a:srgb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tIns="72000" bIns="144000" rtlCol="0" anchor="ctr"/>
                <a:lstStyle/>
                <a:p>
                  <a:pPr marL="0" marR="0" lvl="0" indent="0" defTabSz="77724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6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      css-vars.css</a:t>
                  </a:r>
                  <a:endParaRPr kumimoji="0" lang="en-IL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94BCCB92-3392-0401-269E-06A32B7036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64288" y="1177363"/>
                  <a:ext cx="120992" cy="1209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73D1558-FC32-4882-8754-BAECD9141CC8}"/>
                </a:ext>
              </a:extLst>
            </p:cNvPr>
            <p:cNvSpPr/>
            <p:nvPr/>
          </p:nvSpPr>
          <p:spPr>
            <a:xfrm>
              <a:off x="6710393" y="1456799"/>
              <a:ext cx="96747" cy="97169"/>
            </a:xfrm>
            <a:prstGeom prst="ellipse">
              <a:avLst/>
            </a:prstGeom>
            <a:solidFill>
              <a:srgbClr val="FE615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1755AF-7FB8-5533-A202-AA4DCD96BDCE}"/>
                </a:ext>
              </a:extLst>
            </p:cNvPr>
            <p:cNvSpPr/>
            <p:nvPr/>
          </p:nvSpPr>
          <p:spPr>
            <a:xfrm>
              <a:off x="6858385" y="1456799"/>
              <a:ext cx="96747" cy="97169"/>
            </a:xfrm>
            <a:prstGeom prst="ellipse">
              <a:avLst/>
            </a:prstGeom>
            <a:solidFill>
              <a:srgbClr val="FDBC2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B5B9E97-2CD6-E408-6045-8175C90A3FE6}"/>
                </a:ext>
              </a:extLst>
            </p:cNvPr>
            <p:cNvSpPr/>
            <p:nvPr/>
          </p:nvSpPr>
          <p:spPr>
            <a:xfrm>
              <a:off x="7006378" y="1456799"/>
              <a:ext cx="96747" cy="97169"/>
            </a:xfrm>
            <a:prstGeom prst="ellipse">
              <a:avLst/>
            </a:prstGeom>
            <a:solidFill>
              <a:srgbClr val="22CD3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77901-18DD-586D-2E93-300F4CD10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92187-46E9-1F2F-B4B7-47D1BE3F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225" y="775335"/>
            <a:ext cx="4663440" cy="1554480"/>
          </a:xfrm>
        </p:spPr>
        <p:txBody>
          <a:bodyPr/>
          <a:lstStyle/>
          <a:p>
            <a:r>
              <a:rPr lang="en-US" dirty="0"/>
              <a:t>Relative Color</a:t>
            </a:r>
            <a:br>
              <a:rPr lang="en-US" dirty="0"/>
            </a:br>
            <a:r>
              <a:rPr lang="en-US" dirty="0"/>
              <a:t>Syntax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A7B535EA-9540-6A28-1E42-AD7F04FDB7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EC28-EB71-6995-56F9-BBDD6FC479E5}"/>
              </a:ext>
            </a:extLst>
          </p:cNvPr>
          <p:cNvSpPr txBox="1"/>
          <p:nvPr/>
        </p:nvSpPr>
        <p:spPr>
          <a:xfrm>
            <a:off x="6372225" y="2890391"/>
            <a:ext cx="57435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background</a:t>
            </a:r>
            <a:r>
              <a:rPr lang="en-US" sz="3200" kern="0" dirty="0">
                <a:latin typeface="Operator Mono"/>
              </a:rPr>
              <a:t>: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</a:t>
            </a:r>
            <a:r>
              <a:rPr lang="en-US" sz="3200" kern="0" dirty="0" err="1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hsl</a:t>
            </a:r>
            <a:r>
              <a:rPr lang="en-US" sz="3200" kern="0" dirty="0">
                <a:latin typeface="Operator Mono"/>
              </a:rPr>
              <a:t>(</a:t>
            </a:r>
            <a:r>
              <a:rPr lang="en-US" sz="3200" kern="0" dirty="0">
                <a:solidFill>
                  <a:srgbClr val="00B050"/>
                </a:solidFill>
                <a:latin typeface="Operator Mono"/>
              </a:rPr>
              <a:t>from</a:t>
            </a:r>
            <a:r>
              <a:rPr lang="en-US" sz="32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 </a:t>
            </a:r>
            <a:r>
              <a:rPr lang="en-US" sz="3200" kern="0" dirty="0">
                <a:latin typeface="Operator Mono"/>
              </a:rPr>
              <a:t>blue</a:t>
            </a:r>
            <a:r>
              <a:rPr lang="en-US" sz="32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 h s </a:t>
            </a:r>
            <a:r>
              <a:rPr lang="en-US" sz="32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calc</a:t>
            </a:r>
            <a:r>
              <a:rPr lang="en-US" sz="3200" kern="0" dirty="0">
                <a:latin typeface="Operator Mono"/>
              </a:rPr>
              <a:t>(</a:t>
            </a:r>
            <a:r>
              <a:rPr lang="en-US" sz="32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l </a:t>
            </a:r>
            <a:r>
              <a:rPr lang="en-US" sz="3200" kern="0" dirty="0">
                <a:latin typeface="Operator Mono"/>
              </a:rPr>
              <a:t>* 0.8));</a:t>
            </a:r>
            <a:endParaRPr lang="en-IL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912645-91EE-9CC0-1365-139722E6E578}"/>
              </a:ext>
            </a:extLst>
          </p:cNvPr>
          <p:cNvSpPr/>
          <p:nvPr/>
        </p:nvSpPr>
        <p:spPr>
          <a:xfrm>
            <a:off x="7200900" y="4619625"/>
            <a:ext cx="1200150" cy="10772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9C22D6-7A9D-B9A1-37CF-1A7CAD3F92E0}"/>
              </a:ext>
            </a:extLst>
          </p:cNvPr>
          <p:cNvSpPr/>
          <p:nvPr/>
        </p:nvSpPr>
        <p:spPr>
          <a:xfrm>
            <a:off x="9351645" y="4619625"/>
            <a:ext cx="1200150" cy="1077218"/>
          </a:xfrm>
          <a:prstGeom prst="rect">
            <a:avLst/>
          </a:prstGeom>
          <a:solidFill>
            <a:srgbClr val="004D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2370D12-66B6-AF38-C618-35C66B5EFCA5}"/>
              </a:ext>
            </a:extLst>
          </p:cNvPr>
          <p:cNvSpPr/>
          <p:nvPr/>
        </p:nvSpPr>
        <p:spPr>
          <a:xfrm>
            <a:off x="8647747" y="5024884"/>
            <a:ext cx="457200" cy="266700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892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F983A-4C97-CBC2-BE61-89533420F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2F0C8A-495C-4D90-1E00-4E66C7089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986" y="4457700"/>
            <a:ext cx="4050792" cy="22127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</a:t>
            </a:r>
            <a:endParaRPr lang="en-I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FCA1103-931F-028E-0402-2B025D00C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986" y="5331175"/>
            <a:ext cx="6655522" cy="46581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Hue</a:t>
            </a:r>
            <a:r>
              <a:rPr lang="en-US" dirty="0"/>
              <a:t>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Saturation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Lightness</a:t>
            </a:r>
            <a:endParaRPr lang="en-IL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1BAD5-07CD-9CB1-2425-89A959137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86" y="895349"/>
            <a:ext cx="4253015" cy="25450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CF610A9-8ECF-5924-7067-5E7A0DDDA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0038542"/>
              </p:ext>
            </p:extLst>
          </p:nvPr>
        </p:nvGraphicFramePr>
        <p:xfrm>
          <a:off x="4755174" y="895349"/>
          <a:ext cx="7274901" cy="4846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1605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ACA7A-30B7-E06E-7928-8C9F2A5E1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3054-D95B-4DD8-CC4A-A6A82452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825" y="775335"/>
            <a:ext cx="4663440" cy="1554480"/>
          </a:xfrm>
        </p:spPr>
        <p:txBody>
          <a:bodyPr/>
          <a:lstStyle/>
          <a:p>
            <a:r>
              <a:rPr lang="en-US" dirty="0"/>
              <a:t>Mixing Colors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62F5DB14-8B3D-E544-1F6D-7F4D77E204D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C92EB-35AC-7206-5B5D-E5FD5B000CFA}"/>
              </a:ext>
            </a:extLst>
          </p:cNvPr>
          <p:cNvSpPr txBox="1"/>
          <p:nvPr/>
        </p:nvSpPr>
        <p:spPr>
          <a:xfrm>
            <a:off x="6178552" y="2699891"/>
            <a:ext cx="60991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background</a:t>
            </a:r>
            <a:r>
              <a:rPr lang="en-US" sz="2800" kern="0" dirty="0">
                <a:latin typeface="Operator Mono"/>
              </a:rPr>
              <a:t>: </a:t>
            </a:r>
          </a:p>
          <a:p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        color-mix</a:t>
            </a:r>
            <a:r>
              <a:rPr lang="en-US" sz="2800" kern="0" dirty="0">
                <a:latin typeface="Operator Mono"/>
              </a:rPr>
              <a:t>(</a:t>
            </a:r>
            <a:r>
              <a:rPr lang="en-US" sz="2800" kern="0" dirty="0">
                <a:solidFill>
                  <a:srgbClr val="00B050"/>
                </a:solidFill>
                <a:latin typeface="Operator Mono"/>
              </a:rPr>
              <a:t>in </a:t>
            </a:r>
            <a:r>
              <a:rPr lang="en-US" sz="2800" kern="0" dirty="0" err="1">
                <a:solidFill>
                  <a:srgbClr val="00B050"/>
                </a:solidFill>
                <a:latin typeface="Operator Mono"/>
              </a:rPr>
              <a:t>srgb</a:t>
            </a:r>
            <a:r>
              <a:rPr lang="en-US" sz="2800" kern="0" dirty="0">
                <a:solidFill>
                  <a:srgbClr val="00B050"/>
                </a:solidFill>
                <a:latin typeface="Operator Mono"/>
              </a:rPr>
              <a:t>, </a:t>
            </a:r>
            <a:r>
              <a:rPr lang="en-US" sz="28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 blue</a:t>
            </a:r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, </a:t>
            </a:r>
            <a:r>
              <a:rPr lang="en-US" sz="28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white 50%</a:t>
            </a:r>
            <a:r>
              <a:rPr lang="en-US" sz="2800" kern="0" dirty="0">
                <a:latin typeface="Operator Mono"/>
              </a:rPr>
              <a:t>);</a:t>
            </a:r>
            <a:endParaRPr lang="en-IL" sz="28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8C1E57-7E48-0C90-7F82-0E851494C28E}"/>
              </a:ext>
            </a:extLst>
          </p:cNvPr>
          <p:cNvSpPr/>
          <p:nvPr/>
        </p:nvSpPr>
        <p:spPr>
          <a:xfrm>
            <a:off x="7848599" y="4286250"/>
            <a:ext cx="1647825" cy="14630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663BC4-D939-3C42-0ABE-A7638E5DDF1F}"/>
              </a:ext>
            </a:extLst>
          </p:cNvPr>
          <p:cNvSpPr/>
          <p:nvPr/>
        </p:nvSpPr>
        <p:spPr>
          <a:xfrm>
            <a:off x="8672511" y="4286250"/>
            <a:ext cx="1647825" cy="1463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074669C-DCF8-9E8C-95B2-72F162E0F6A5}"/>
              </a:ext>
            </a:extLst>
          </p:cNvPr>
          <p:cNvSpPr/>
          <p:nvPr/>
        </p:nvSpPr>
        <p:spPr>
          <a:xfrm>
            <a:off x="8672511" y="4387712"/>
            <a:ext cx="823914" cy="1260116"/>
          </a:xfrm>
          <a:custGeom>
            <a:avLst/>
            <a:gdLst>
              <a:gd name="connsiteX0" fmla="*/ 411957 w 823914"/>
              <a:gd name="connsiteY0" fmla="*/ 0 h 1260116"/>
              <a:gd name="connsiteX1" fmla="*/ 460659 w 823914"/>
              <a:gd name="connsiteY1" fmla="*/ 23470 h 1260116"/>
              <a:gd name="connsiteX2" fmla="*/ 823914 w 823914"/>
              <a:gd name="connsiteY2" fmla="*/ 630058 h 1260116"/>
              <a:gd name="connsiteX3" fmla="*/ 460659 w 823914"/>
              <a:gd name="connsiteY3" fmla="*/ 1236646 h 1260116"/>
              <a:gd name="connsiteX4" fmla="*/ 411957 w 823914"/>
              <a:gd name="connsiteY4" fmla="*/ 1260116 h 1260116"/>
              <a:gd name="connsiteX5" fmla="*/ 363255 w 823914"/>
              <a:gd name="connsiteY5" fmla="*/ 1236646 h 1260116"/>
              <a:gd name="connsiteX6" fmla="*/ 0 w 823914"/>
              <a:gd name="connsiteY6" fmla="*/ 630058 h 1260116"/>
              <a:gd name="connsiteX7" fmla="*/ 363255 w 823914"/>
              <a:gd name="connsiteY7" fmla="*/ 23470 h 1260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3914" h="1260116">
                <a:moveTo>
                  <a:pt x="411957" y="0"/>
                </a:moveTo>
                <a:lnTo>
                  <a:pt x="460659" y="23470"/>
                </a:lnTo>
                <a:cubicBezTo>
                  <a:pt x="679821" y="154930"/>
                  <a:pt x="823914" y="377554"/>
                  <a:pt x="823914" y="630058"/>
                </a:cubicBezTo>
                <a:cubicBezTo>
                  <a:pt x="823914" y="882563"/>
                  <a:pt x="679821" y="1105187"/>
                  <a:pt x="460659" y="1236646"/>
                </a:cubicBezTo>
                <a:lnTo>
                  <a:pt x="411957" y="1260116"/>
                </a:lnTo>
                <a:lnTo>
                  <a:pt x="363255" y="1236646"/>
                </a:lnTo>
                <a:cubicBezTo>
                  <a:pt x="144093" y="1105187"/>
                  <a:pt x="0" y="882563"/>
                  <a:pt x="0" y="630058"/>
                </a:cubicBezTo>
                <a:cubicBezTo>
                  <a:pt x="0" y="377554"/>
                  <a:pt x="144093" y="154930"/>
                  <a:pt x="363255" y="23470"/>
                </a:cubicBezTo>
                <a:close/>
              </a:path>
            </a:pathLst>
          </a:custGeom>
          <a:solidFill>
            <a:srgbClr val="00B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997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A2BF3-724E-F724-C2AF-46BDEC416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8EAE2-F948-B6E1-790D-00F543FFE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825" y="775335"/>
            <a:ext cx="4663440" cy="1554480"/>
          </a:xfrm>
        </p:spPr>
        <p:txBody>
          <a:bodyPr/>
          <a:lstStyle/>
          <a:p>
            <a:r>
              <a:rPr lang="en-US" dirty="0"/>
              <a:t>Color Schemes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E344A23C-DA65-AADB-BECA-5F42311ADEC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F03B25-ABA9-B6C7-15FD-B8F2439EEEF5}"/>
              </a:ext>
            </a:extLst>
          </p:cNvPr>
          <p:cNvSpPr txBox="1"/>
          <p:nvPr/>
        </p:nvSpPr>
        <p:spPr>
          <a:xfrm>
            <a:off x="6219825" y="2961501"/>
            <a:ext cx="6099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color-scheme</a:t>
            </a:r>
            <a:r>
              <a:rPr lang="en-US" sz="2800" kern="0" dirty="0">
                <a:latin typeface="Operator Mono"/>
              </a:rPr>
              <a:t>: light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7A529-61DB-46F2-63BB-A12E35193B54}"/>
              </a:ext>
            </a:extLst>
          </p:cNvPr>
          <p:cNvSpPr/>
          <p:nvPr/>
        </p:nvSpPr>
        <p:spPr>
          <a:xfrm>
            <a:off x="9582150" y="2577569"/>
            <a:ext cx="1491615" cy="1291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Hello World</a:t>
            </a:r>
            <a:endParaRPr lang="en-IL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843BB-AC1B-FA64-7A6E-5F9C35C30E81}"/>
              </a:ext>
            </a:extLst>
          </p:cNvPr>
          <p:cNvSpPr txBox="1"/>
          <p:nvPr/>
        </p:nvSpPr>
        <p:spPr>
          <a:xfrm>
            <a:off x="6219825" y="4500339"/>
            <a:ext cx="6099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color-scheme</a:t>
            </a:r>
            <a:r>
              <a:rPr lang="en-US" sz="2800" kern="0" dirty="0">
                <a:latin typeface="Operator Mono"/>
              </a:rPr>
              <a:t>: dark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8D8454-0911-B146-4BC7-34DF5C986A62}"/>
              </a:ext>
            </a:extLst>
          </p:cNvPr>
          <p:cNvSpPr/>
          <p:nvPr/>
        </p:nvSpPr>
        <p:spPr>
          <a:xfrm>
            <a:off x="9582150" y="4116407"/>
            <a:ext cx="1491615" cy="12910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Hello World</a:t>
            </a:r>
            <a:endParaRPr lang="en-IL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031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C23B-2033-A69A-4664-762C51F48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212" y="1161288"/>
            <a:ext cx="7003228" cy="1554480"/>
          </a:xfrm>
        </p:spPr>
        <p:txBody>
          <a:bodyPr/>
          <a:lstStyle/>
          <a:p>
            <a:r>
              <a:rPr lang="en-US" dirty="0"/>
              <a:t>This lecture is         about</a:t>
            </a:r>
            <a:endParaRPr lang="en-IL" dirty="0"/>
          </a:p>
        </p:txBody>
      </p:sp>
      <p:pic>
        <p:nvPicPr>
          <p:cNvPr id="6" name="Picture Placeholder 5" descr="Hourglass and a calendar">
            <a:extLst>
              <a:ext uri="{FF2B5EF4-FFF2-40B4-BE49-F238E27FC236}">
                <a16:creationId xmlns:a16="http://schemas.microsoft.com/office/drawing/2014/main" id="{45D5F727-5336-F515-54D9-72200E240E4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40" r="745"/>
          <a:stretch>
            <a:fillRect/>
          </a:stretch>
        </p:blipFill>
        <p:spPr>
          <a:xfrm>
            <a:off x="0" y="0"/>
            <a:ext cx="4270248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F0D59-58A2-5C31-30A1-57361F5F7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18212" y="2825496"/>
            <a:ext cx="7003228" cy="1554480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42397-D175-1A77-F9FC-3D331411081E}"/>
              </a:ext>
            </a:extLst>
          </p:cNvPr>
          <p:cNvSpPr txBox="1"/>
          <p:nvPr/>
        </p:nvSpPr>
        <p:spPr>
          <a:xfrm rot="20572370">
            <a:off x="8164046" y="2055997"/>
            <a:ext cx="8858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not</a:t>
            </a:r>
            <a:endParaRPr lang="en-IL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BC1001-DAE8-1F79-8C28-45FB54FA1C59}"/>
              </a:ext>
            </a:extLst>
          </p:cNvPr>
          <p:cNvSpPr txBox="1"/>
          <p:nvPr/>
        </p:nvSpPr>
        <p:spPr>
          <a:xfrm>
            <a:off x="4881283" y="287767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AI</a:t>
            </a:r>
            <a:endParaRPr lang="en-IL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147166-8203-DC65-559D-6321DC5CB9D5}"/>
              </a:ext>
            </a:extLst>
          </p:cNvPr>
          <p:cNvSpPr txBox="1"/>
          <p:nvPr/>
        </p:nvSpPr>
        <p:spPr>
          <a:xfrm>
            <a:off x="4881283" y="3368050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Angular Material</a:t>
            </a:r>
            <a:endParaRPr lang="en-IL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01249-62A2-6DD7-B53A-E243BD28BB4B}"/>
              </a:ext>
            </a:extLst>
          </p:cNvPr>
          <p:cNvSpPr txBox="1"/>
          <p:nvPr/>
        </p:nvSpPr>
        <p:spPr>
          <a:xfrm>
            <a:off x="4881283" y="384711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Angular</a:t>
            </a:r>
            <a:r>
              <a:rPr lang="en-US" dirty="0"/>
              <a:t>… actually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71416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3CD32-B276-CAF8-A580-1825EE054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451B-DA04-9402-95C1-636890D52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825" y="775335"/>
            <a:ext cx="4663440" cy="1554480"/>
          </a:xfrm>
        </p:spPr>
        <p:txBody>
          <a:bodyPr/>
          <a:lstStyle/>
          <a:p>
            <a:r>
              <a:rPr lang="en-US" dirty="0"/>
              <a:t>Color Schemes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CAD8D4D1-FB6C-47E3-8E3A-49D79AE5BF9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CE9810-89E0-CA67-937C-BD882E7F2EFE}"/>
              </a:ext>
            </a:extLst>
          </p:cNvPr>
          <p:cNvSpPr txBox="1"/>
          <p:nvPr/>
        </p:nvSpPr>
        <p:spPr>
          <a:xfrm>
            <a:off x="6219825" y="2361426"/>
            <a:ext cx="6099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color-scheme</a:t>
            </a:r>
            <a:r>
              <a:rPr lang="en-US" sz="2800" kern="0" dirty="0">
                <a:latin typeface="Operator Mono"/>
              </a:rPr>
              <a:t>: light dark; </a:t>
            </a:r>
            <a:r>
              <a:rPr lang="en-US" sz="2800" kern="0" dirty="0">
                <a:solidFill>
                  <a:srgbClr val="00B050"/>
                </a:solidFill>
                <a:latin typeface="Operator Mono"/>
              </a:rPr>
              <a:t>// by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B54A9-5323-CCF2-0AAA-6DCA22AD0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69" y="3251349"/>
            <a:ext cx="5440202" cy="32027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6141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2A9A7-D92E-6BD6-2590-198241E3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C1E1-BB6F-35BA-3747-2A7D138B6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825" y="775335"/>
            <a:ext cx="4663440" cy="1554480"/>
          </a:xfrm>
        </p:spPr>
        <p:txBody>
          <a:bodyPr/>
          <a:lstStyle/>
          <a:p>
            <a:r>
              <a:rPr lang="en-US" dirty="0"/>
              <a:t>Mixing Colors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BC29ED39-C794-DEA6-91B5-B493EE417A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E9C5BA-88EE-D0AE-8170-3546E5837BDE}"/>
              </a:ext>
            </a:extLst>
          </p:cNvPr>
          <p:cNvSpPr txBox="1"/>
          <p:nvPr/>
        </p:nvSpPr>
        <p:spPr>
          <a:xfrm>
            <a:off x="6178552" y="2299841"/>
            <a:ext cx="60991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color-scheme: </a:t>
            </a:r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light</a:t>
            </a:r>
            <a:r>
              <a:rPr lang="en-US" sz="2800" kern="0" dirty="0">
                <a:latin typeface="Operator Mono"/>
              </a:rPr>
              <a:t>;</a:t>
            </a:r>
            <a:b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</a:b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background</a:t>
            </a:r>
            <a:r>
              <a:rPr lang="en-US" sz="2800" kern="0" dirty="0">
                <a:latin typeface="Operator Mono"/>
              </a:rPr>
              <a:t>: </a:t>
            </a:r>
          </a:p>
          <a:p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        light-dark</a:t>
            </a:r>
            <a:r>
              <a:rPr lang="en-US" sz="2800" kern="0" dirty="0">
                <a:latin typeface="Operator Mono"/>
              </a:rPr>
              <a:t>(</a:t>
            </a:r>
            <a:r>
              <a:rPr lang="en-US" sz="2800" b="1" kern="0" dirty="0" err="1">
                <a:solidFill>
                  <a:srgbClr val="3FADFF"/>
                </a:solidFill>
                <a:latin typeface="Operator Mono"/>
              </a:rPr>
              <a:t>lightblue</a:t>
            </a:r>
            <a:r>
              <a:rPr lang="en-US" sz="2800" kern="0" dirty="0">
                <a:solidFill>
                  <a:srgbClr val="00B050"/>
                </a:solidFill>
                <a:latin typeface="Operator Mono"/>
              </a:rPr>
              <a:t>, </a:t>
            </a:r>
            <a:r>
              <a:rPr lang="en-US" sz="28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 </a:t>
            </a:r>
            <a:r>
              <a:rPr lang="en-US" sz="2800" strike="sngStrike" kern="0" dirty="0" err="1">
                <a:solidFill>
                  <a:srgbClr val="0070C0"/>
                </a:solidFill>
                <a:latin typeface="Operator Mono"/>
              </a:rPr>
              <a:t>darkblue</a:t>
            </a:r>
            <a:r>
              <a:rPr lang="en-US" sz="2800" kern="0" dirty="0">
                <a:latin typeface="Operator Mono"/>
              </a:rPr>
              <a:t>);</a:t>
            </a:r>
            <a:endParaRPr lang="en-IL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F7CA8-E34C-EFEF-B439-94F6DB7AA342}"/>
              </a:ext>
            </a:extLst>
          </p:cNvPr>
          <p:cNvSpPr/>
          <p:nvPr/>
        </p:nvSpPr>
        <p:spPr>
          <a:xfrm>
            <a:off x="6639791" y="3314223"/>
            <a:ext cx="207818" cy="220028"/>
          </a:xfrm>
          <a:prstGeom prst="rect">
            <a:avLst/>
          </a:prstGeom>
          <a:solidFill>
            <a:srgbClr val="3FAD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DD74E-EA33-AE0E-560A-C0C2C0959EB6}"/>
              </a:ext>
            </a:extLst>
          </p:cNvPr>
          <p:cNvSpPr txBox="1"/>
          <p:nvPr/>
        </p:nvSpPr>
        <p:spPr>
          <a:xfrm>
            <a:off x="6178552" y="4235887"/>
            <a:ext cx="60991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color-scheme: </a:t>
            </a:r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dark</a:t>
            </a:r>
            <a:r>
              <a:rPr lang="en-US" sz="2800" kern="0" dirty="0">
                <a:latin typeface="Operator Mono"/>
              </a:rPr>
              <a:t>;</a:t>
            </a:r>
            <a:b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</a:b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background</a:t>
            </a:r>
            <a:r>
              <a:rPr lang="en-US" sz="2800" kern="0" dirty="0">
                <a:latin typeface="Operator Mono"/>
              </a:rPr>
              <a:t>: </a:t>
            </a:r>
          </a:p>
          <a:p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        light-dark</a:t>
            </a:r>
            <a:r>
              <a:rPr lang="en-US" sz="2800" kern="0" dirty="0">
                <a:latin typeface="Operator Mono"/>
              </a:rPr>
              <a:t>(</a:t>
            </a:r>
            <a:r>
              <a:rPr lang="en-US" sz="2800" strike="sngStrike" kern="0" dirty="0" err="1">
                <a:solidFill>
                  <a:srgbClr val="3FADFF"/>
                </a:solidFill>
                <a:latin typeface="Operator Mono"/>
              </a:rPr>
              <a:t>lightblue</a:t>
            </a:r>
            <a:r>
              <a:rPr lang="en-US" sz="2800" kern="0" dirty="0">
                <a:solidFill>
                  <a:srgbClr val="00B050"/>
                </a:solidFill>
                <a:latin typeface="Operator Mono"/>
              </a:rPr>
              <a:t>, </a:t>
            </a:r>
            <a:r>
              <a:rPr lang="en-US" sz="28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 </a:t>
            </a:r>
            <a:r>
              <a:rPr lang="en-US" sz="2800" b="1" kern="0" dirty="0" err="1">
                <a:solidFill>
                  <a:srgbClr val="0070C0"/>
                </a:solidFill>
                <a:latin typeface="Operator Mono"/>
              </a:rPr>
              <a:t>darkblue</a:t>
            </a:r>
            <a:r>
              <a:rPr lang="en-US" sz="2800" kern="0" dirty="0">
                <a:latin typeface="Operator Mono"/>
              </a:rPr>
              <a:t>);</a:t>
            </a:r>
            <a:endParaRPr lang="en-IL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406FEB-E1AD-241E-9D27-EC750055F70E}"/>
              </a:ext>
            </a:extLst>
          </p:cNvPr>
          <p:cNvSpPr/>
          <p:nvPr/>
        </p:nvSpPr>
        <p:spPr>
          <a:xfrm>
            <a:off x="6639791" y="5250269"/>
            <a:ext cx="207818" cy="22002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7640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DC056-B01E-6493-0FF4-4AD2EB5D3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19E6E4-83B3-FC5C-F8F9-3E19A8C4D517}"/>
              </a:ext>
            </a:extLst>
          </p:cNvPr>
          <p:cNvSpPr txBox="1"/>
          <p:nvPr/>
        </p:nvSpPr>
        <p:spPr>
          <a:xfrm>
            <a:off x="4894097" y="385762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V20 of </a:t>
            </a:r>
            <a:endParaRPr lang="en-IL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60377-75B4-5AB8-59ED-E6A8D60EE344}"/>
              </a:ext>
            </a:extLst>
          </p:cNvPr>
          <p:cNvSpPr txBox="1"/>
          <p:nvPr/>
        </p:nvSpPr>
        <p:spPr>
          <a:xfrm>
            <a:off x="4894097" y="3359171"/>
            <a:ext cx="567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The new approach of                                 to </a:t>
            </a:r>
            <a:r>
              <a:rPr lang="en-US" b="1" dirty="0">
                <a:solidFill>
                  <a:schemeClr val="accent5"/>
                </a:solidFill>
              </a:rPr>
              <a:t>theming</a:t>
            </a:r>
            <a:endParaRPr lang="en-IL" dirty="0">
              <a:solidFill>
                <a:schemeClr val="accent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A9116-F3CD-C28D-9687-07050A5A5FBA}"/>
              </a:ext>
            </a:extLst>
          </p:cNvPr>
          <p:cNvSpPr txBox="1"/>
          <p:nvPr/>
        </p:nvSpPr>
        <p:spPr>
          <a:xfrm>
            <a:off x="4894097" y="2888990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Demo app with      chat bots</a:t>
            </a:r>
            <a:endParaRPr lang="en-IL" dirty="0">
              <a:solidFill>
                <a:schemeClr val="accent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B0207-EA84-049B-4BF4-2E46A98D0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212" y="1161288"/>
            <a:ext cx="7003228" cy="1554480"/>
          </a:xfrm>
        </p:spPr>
        <p:txBody>
          <a:bodyPr/>
          <a:lstStyle/>
          <a:p>
            <a:r>
              <a:rPr lang="en-US" dirty="0"/>
              <a:t>This lecture is         about</a:t>
            </a:r>
            <a:endParaRPr lang="en-IL" dirty="0"/>
          </a:p>
        </p:txBody>
      </p:sp>
      <p:pic>
        <p:nvPicPr>
          <p:cNvPr id="6" name="Picture Placeholder 5" descr="Hourglass and a calendar">
            <a:extLst>
              <a:ext uri="{FF2B5EF4-FFF2-40B4-BE49-F238E27FC236}">
                <a16:creationId xmlns:a16="http://schemas.microsoft.com/office/drawing/2014/main" id="{CC07256C-36B5-02E2-8698-F2939309634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40" r="745"/>
          <a:stretch>
            <a:fillRect/>
          </a:stretch>
        </p:blipFill>
        <p:spPr>
          <a:xfrm>
            <a:off x="0" y="0"/>
            <a:ext cx="4270248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06EE8-6D82-D727-B029-8D9AA1302C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18212" y="2825496"/>
            <a:ext cx="584947" cy="1554480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657C2-3F18-3553-F560-20FD511C3860}"/>
              </a:ext>
            </a:extLst>
          </p:cNvPr>
          <p:cNvSpPr txBox="1"/>
          <p:nvPr/>
        </p:nvSpPr>
        <p:spPr>
          <a:xfrm rot="20572370">
            <a:off x="8164046" y="2055997"/>
            <a:ext cx="8858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yes</a:t>
            </a:r>
            <a:endParaRPr lang="en-IL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9E72B-433B-97D2-3245-624620AB9F19}"/>
              </a:ext>
            </a:extLst>
          </p:cNvPr>
          <p:cNvSpPr txBox="1"/>
          <p:nvPr/>
        </p:nvSpPr>
        <p:spPr>
          <a:xfrm>
            <a:off x="6543598" y="289571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AI</a:t>
            </a:r>
            <a:endParaRPr lang="en-IL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C5B71-DCFA-267D-2D28-F87FF3173302}"/>
              </a:ext>
            </a:extLst>
          </p:cNvPr>
          <p:cNvSpPr txBox="1"/>
          <p:nvPr/>
        </p:nvSpPr>
        <p:spPr>
          <a:xfrm>
            <a:off x="7234518" y="3357539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Angular Material</a:t>
            </a:r>
            <a:endParaRPr lang="en-IL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69CA81-2D44-2C72-597F-816EF8893304}"/>
              </a:ext>
            </a:extLst>
          </p:cNvPr>
          <p:cNvSpPr txBox="1"/>
          <p:nvPr/>
        </p:nvSpPr>
        <p:spPr>
          <a:xfrm>
            <a:off x="5721257" y="385762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Angular</a:t>
            </a:r>
            <a:r>
              <a:rPr lang="en-US" dirty="0"/>
              <a:t>… actually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773634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7798E-94B2-782C-66D3-8954F141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1" y="1745429"/>
            <a:ext cx="7147568" cy="1143000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-US" dirty="0"/>
              <a:t>“</a:t>
            </a:r>
            <a:r>
              <a:rPr lang="en-US" sz="4000" dirty="0"/>
              <a:t>Angular</a:t>
            </a:r>
            <a:r>
              <a:rPr lang="en-US" dirty="0"/>
              <a:t> </a:t>
            </a:r>
            <a:r>
              <a:rPr lang="en-US" sz="4000" dirty="0"/>
              <a:t>Material</a:t>
            </a:r>
            <a:r>
              <a:rPr lang="en-US" dirty="0"/>
              <a:t>” </a:t>
            </a:r>
            <a:r>
              <a:rPr lang="en-US" sz="2000" dirty="0"/>
              <a:t>is known for</a:t>
            </a:r>
            <a:endParaRPr lang="en-IL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B1060B-0DE1-0868-8092-FE3399A1878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61439" y="3025588"/>
            <a:ext cx="7122220" cy="320712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Problematic</a:t>
            </a:r>
            <a:r>
              <a:rPr lang="en-US" sz="2400" dirty="0"/>
              <a:t> code</a:t>
            </a:r>
          </a:p>
          <a:p>
            <a:r>
              <a:rPr lang="en-US" sz="2400" dirty="0"/>
              <a:t>Hard to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customize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Breaks</a:t>
            </a:r>
            <a:r>
              <a:rPr lang="en-US" sz="2400" dirty="0"/>
              <a:t> every few versions</a:t>
            </a:r>
          </a:p>
          <a:p>
            <a:endParaRPr lang="en-US" sz="2400" dirty="0"/>
          </a:p>
          <a:p>
            <a:r>
              <a:rPr lang="en-US" sz="2400" dirty="0"/>
              <a:t>But why?</a:t>
            </a:r>
          </a:p>
        </p:txBody>
      </p:sp>
      <p:pic>
        <p:nvPicPr>
          <p:cNvPr id="7" name="Picture Placeholder 6" descr="A blue and grey material design&#10;&#10;AI-generated content may be incorrect.">
            <a:extLst>
              <a:ext uri="{FF2B5EF4-FFF2-40B4-BE49-F238E27FC236}">
                <a16:creationId xmlns:a16="http://schemas.microsoft.com/office/drawing/2014/main" id="{8EF786B7-6FFB-CB6E-C610-FF32B4CAAC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5" r="33305"/>
          <a:stretch>
            <a:fillRect/>
          </a:stretch>
        </p:blipFill>
        <p:spPr>
          <a:xfrm>
            <a:off x="0" y="0"/>
            <a:ext cx="3923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4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E531-448C-FFEB-6A7E-DC1A6FDA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Theming</a:t>
            </a:r>
            <a:endParaRPr lang="en-IL" dirty="0"/>
          </a:p>
        </p:txBody>
      </p:sp>
      <p:pic>
        <p:nvPicPr>
          <p:cNvPr id="6" name="Picture Placeholder 5" descr="Multicolored paint swatches">
            <a:extLst>
              <a:ext uri="{FF2B5EF4-FFF2-40B4-BE49-F238E27FC236}">
                <a16:creationId xmlns:a16="http://schemas.microsoft.com/office/drawing/2014/main" id="{5E9FDFB4-1A74-B8FF-494B-89376005E95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1" r="20411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09C67-997C-0FFF-F0B5-82BA284A7F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Consistent </a:t>
            </a:r>
            <a:r>
              <a:rPr lang="en-US" b="1" dirty="0"/>
              <a:t>Graphical Concept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Reuse</a:t>
            </a:r>
            <a:r>
              <a:rPr lang="en-US" dirty="0"/>
              <a:t> colors, fonts, icons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3900950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5963-0E2C-0C31-3CEC-B196478B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Challenges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DA160-E485-8FD3-9C60-299B5F68A2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“variables”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“constants”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“functions”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* at least not in 2015</a:t>
            </a:r>
            <a:endParaRPr lang="en-IL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4" name="Picture Placeholder 13" descr="A cartoon of a person writing on a computer&#10;&#10;AI-generated content may be incorrect.">
            <a:extLst>
              <a:ext uri="{FF2B5EF4-FFF2-40B4-BE49-F238E27FC236}">
                <a16:creationId xmlns:a16="http://schemas.microsoft.com/office/drawing/2014/main" id="{0C5A6331-0804-9354-5412-62B05C27B7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532" r="55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027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CAFE6A-7CC6-8C9E-EDE2-630F68B61E79}"/>
              </a:ext>
            </a:extLst>
          </p:cNvPr>
          <p:cNvSpPr/>
          <p:nvPr/>
        </p:nvSpPr>
        <p:spPr>
          <a:xfrm>
            <a:off x="0" y="0"/>
            <a:ext cx="5734050" cy="6858000"/>
          </a:xfrm>
          <a:prstGeom prst="rect">
            <a:avLst/>
          </a:prstGeom>
          <a:solidFill>
            <a:srgbClr val="CC6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5DC1B-9265-1C71-8571-1CA8B6B42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175" y="548640"/>
            <a:ext cx="5659987" cy="1143000"/>
          </a:xfrm>
        </p:spPr>
        <p:txBody>
          <a:bodyPr>
            <a:normAutofit/>
          </a:bodyPr>
          <a:lstStyle/>
          <a:p>
            <a:r>
              <a:rPr lang="en-US" sz="4400" dirty="0"/>
              <a:t>Sass to the rescue?</a:t>
            </a:r>
            <a:endParaRPr lang="en-IL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FDE9E-9C32-074E-9C9C-1ACEAF20E40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70639" y="1828800"/>
            <a:ext cx="5639914" cy="4489704"/>
          </a:xfrm>
        </p:spPr>
        <p:txBody>
          <a:bodyPr>
            <a:normAutofit/>
          </a:bodyPr>
          <a:lstStyle/>
          <a:p>
            <a:r>
              <a:rPr lang="en-US" sz="2800" dirty="0"/>
              <a:t>It has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Variables, </a:t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Constants, Functions</a:t>
            </a:r>
          </a:p>
          <a:p>
            <a:r>
              <a:rPr lang="en-US" sz="2800" dirty="0"/>
              <a:t>But… It’s only in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Compile</a:t>
            </a:r>
            <a:r>
              <a:rPr lang="en-US" sz="2800" dirty="0"/>
              <a:t> time</a:t>
            </a:r>
          </a:p>
          <a:p>
            <a:r>
              <a:rPr lang="en-US" sz="2800" dirty="0"/>
              <a:t>It generates the </a:t>
            </a:r>
            <a:br>
              <a:rPr lang="en-US" sz="2800" dirty="0"/>
            </a:br>
            <a:r>
              <a:rPr lang="en-US" sz="2800" dirty="0"/>
              <a:t>same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“bad” </a:t>
            </a:r>
            <a:r>
              <a:rPr lang="en-US" sz="2800" dirty="0"/>
              <a:t>CSS</a:t>
            </a:r>
            <a:endParaRPr lang="en-IL" sz="2800" dirty="0"/>
          </a:p>
        </p:txBody>
      </p:sp>
      <p:pic>
        <p:nvPicPr>
          <p:cNvPr id="14" name="Picture Placeholder 13" descr="A pink and white logo&#10;&#10;AI-generated content may be incorrect.">
            <a:extLst>
              <a:ext uri="{FF2B5EF4-FFF2-40B4-BE49-F238E27FC236}">
                <a16:creationId xmlns:a16="http://schemas.microsoft.com/office/drawing/2014/main" id="{7DD2744C-C5F5-DDEA-8EC7-0981B5DB92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534" r="23183"/>
          <a:stretch>
            <a:fillRect/>
          </a:stretch>
        </p:blipFill>
        <p:spPr>
          <a:xfrm>
            <a:off x="0" y="904874"/>
            <a:ext cx="5741460" cy="476250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99BB9B-27E0-84D6-87E5-665378BF6FB6}"/>
              </a:ext>
            </a:extLst>
          </p:cNvPr>
          <p:cNvSpPr txBox="1"/>
          <p:nvPr/>
        </p:nvSpPr>
        <p:spPr>
          <a:xfrm>
            <a:off x="0" y="6858001"/>
            <a:ext cx="4793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900">
                <a:hlinkClick r:id="rId3" tooltip="https://behind-the-scenes.net/getting-started-with-sass/"/>
              </a:rPr>
              <a:t>This Photo</a:t>
            </a:r>
            <a:r>
              <a:rPr lang="en-IL" sz="900"/>
              <a:t> by Unknown Author is licensed under </a:t>
            </a:r>
            <a:r>
              <a:rPr lang="en-IL" sz="900">
                <a:hlinkClick r:id="rId4" tooltip="https://creativecommons.org/licenses/by-sa/3.0/"/>
              </a:rPr>
              <a:t>CC BY-SA</a:t>
            </a:r>
            <a:endParaRPr lang="en-IL" sz="900"/>
          </a:p>
        </p:txBody>
      </p:sp>
    </p:spTree>
    <p:extLst>
      <p:ext uri="{BB962C8B-B14F-4D97-AF65-F5344CB8AC3E}">
        <p14:creationId xmlns:p14="http://schemas.microsoft.com/office/powerpoint/2010/main" val="2000411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729C701-1122-4C02-CC95-7BA09A5FC4C3}"/>
              </a:ext>
            </a:extLst>
          </p:cNvPr>
          <p:cNvGrpSpPr/>
          <p:nvPr/>
        </p:nvGrpSpPr>
        <p:grpSpPr>
          <a:xfrm>
            <a:off x="2418483" y="769894"/>
            <a:ext cx="7497042" cy="5318212"/>
            <a:chOff x="2428008" y="996863"/>
            <a:chExt cx="7497042" cy="531821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3419E4-1536-9A76-16A7-D1E70187E2D0}"/>
                </a:ext>
              </a:extLst>
            </p:cNvPr>
            <p:cNvGrpSpPr/>
            <p:nvPr/>
          </p:nvGrpSpPr>
          <p:grpSpPr>
            <a:xfrm>
              <a:off x="2428008" y="996863"/>
              <a:ext cx="7497042" cy="5318212"/>
              <a:chOff x="3419870" y="1347614"/>
              <a:chExt cx="7497042" cy="559102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F5552C6-09AE-47DC-E84D-55BCC9ECD8AC}"/>
                  </a:ext>
                </a:extLst>
              </p:cNvPr>
              <p:cNvGrpSpPr/>
              <p:nvPr/>
            </p:nvGrpSpPr>
            <p:grpSpPr>
              <a:xfrm>
                <a:off x="3419870" y="1347614"/>
                <a:ext cx="7497042" cy="5591028"/>
                <a:chOff x="6201979" y="1045274"/>
                <a:chExt cx="7497042" cy="559102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3991809C-963C-309A-5B1D-56ACF87992B5}"/>
                    </a:ext>
                  </a:extLst>
                </p:cNvPr>
                <p:cNvGrpSpPr/>
                <p:nvPr/>
              </p:nvGrpSpPr>
              <p:grpSpPr>
                <a:xfrm>
                  <a:off x="6201979" y="1045274"/>
                  <a:ext cx="7497042" cy="5591028"/>
                  <a:chOff x="3059004" y="428305"/>
                  <a:chExt cx="5787827" cy="6576755"/>
                </a:xfrm>
              </p:grpSpPr>
              <p:sp>
                <p:nvSpPr>
                  <p:cNvPr id="9" name="Rectangle: Top Corners Rounded 8">
                    <a:extLst>
                      <a:ext uri="{FF2B5EF4-FFF2-40B4-BE49-F238E27FC236}">
                        <a16:creationId xmlns:a16="http://schemas.microsoft.com/office/drawing/2014/main" id="{F99D6B01-A64A-5120-5D81-41905347C478}"/>
                      </a:ext>
                    </a:extLst>
                  </p:cNvPr>
                  <p:cNvSpPr/>
                  <p:nvPr/>
                </p:nvSpPr>
                <p:spPr>
                  <a:xfrm>
                    <a:off x="3059004" y="428305"/>
                    <a:ext cx="5787826" cy="400052"/>
                  </a:xfrm>
                  <a:prstGeom prst="round2Same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10" name="Rectangle: Top Corners Rounded 9">
                    <a:extLst>
                      <a:ext uri="{FF2B5EF4-FFF2-40B4-BE49-F238E27FC236}">
                        <a16:creationId xmlns:a16="http://schemas.microsoft.com/office/drawing/2014/main" id="{D0173495-6B7D-B230-7FD3-CEA69FEC9D48}"/>
                      </a:ext>
                    </a:extLst>
                  </p:cNvPr>
                  <p:cNvSpPr/>
                  <p:nvPr/>
                </p:nvSpPr>
                <p:spPr>
                  <a:xfrm>
                    <a:off x="3059004" y="828356"/>
                    <a:ext cx="5787827" cy="6176704"/>
                  </a:xfrm>
                  <a:prstGeom prst="round2SameRect">
                    <a:avLst>
                      <a:gd name="adj1" fmla="val 0"/>
                      <a:gd name="adj2" fmla="val 1681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108000" bIns="108000" rtlCol="0" anchor="t">
                    <a:noAutofit/>
                  </a:bodyPr>
                  <a:lstStyle/>
                  <a:p>
                    <a:pPr>
                      <a:lnSpc>
                        <a:spcPts val="1425"/>
                      </a:lnSpc>
                      <a:buNone/>
                    </a:pPr>
                    <a:endParaRPr lang="en-US" sz="14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8" name="Rectangle: Top Corners Rounded 7">
                  <a:extLst>
                    <a:ext uri="{FF2B5EF4-FFF2-40B4-BE49-F238E27FC236}">
                      <a16:creationId xmlns:a16="http://schemas.microsoft.com/office/drawing/2014/main" id="{DB736DF0-DA19-CE84-BC8C-CF3DD1899105}"/>
                    </a:ext>
                  </a:extLst>
                </p:cNvPr>
                <p:cNvSpPr/>
                <p:nvPr/>
              </p:nvSpPr>
              <p:spPr>
                <a:xfrm>
                  <a:off x="6345997" y="1100564"/>
                  <a:ext cx="1402826" cy="284802"/>
                </a:xfrm>
                <a:prstGeom prst="round2SameRect">
                  <a:avLst>
                    <a:gd name="adj1" fmla="val 26144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72000" bIns="144000" rtlCol="0" anchor="ctr"/>
                <a:lstStyle/>
                <a:p>
                  <a:pPr defTabSz="777240">
                    <a:spcAft>
                      <a:spcPts val="600"/>
                    </a:spcAft>
                  </a:pPr>
                  <a:r>
                    <a:rPr lang="en-US" sz="1360" dirty="0" err="1">
                      <a:solidFill>
                        <a:schemeClr val="bg1">
                          <a:lumMod val="95000"/>
                        </a:schemeClr>
                      </a:solidFill>
                    </a:rPr>
                    <a:t>styles.scss</a:t>
                  </a:r>
                  <a:endParaRPr lang="en-IL" sz="1600" dirty="0"/>
                </a:p>
              </p:txBody>
            </p:sp>
          </p:grp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EE4FE38-A66B-075E-C14C-D8983201EFC3}"/>
                  </a:ext>
                </a:extLst>
              </p:cNvPr>
              <p:cNvSpPr/>
              <p:nvPr/>
            </p:nvSpPr>
            <p:spPr>
              <a:xfrm>
                <a:off x="10376187" y="1469076"/>
                <a:ext cx="96747" cy="97169"/>
              </a:xfrm>
              <a:prstGeom prst="ellipse">
                <a:avLst/>
              </a:prstGeom>
              <a:solidFill>
                <a:srgbClr val="FE615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C260D79-2B8B-B30F-C763-8C4226C7B0F4}"/>
                  </a:ext>
                </a:extLst>
              </p:cNvPr>
              <p:cNvSpPr/>
              <p:nvPr/>
            </p:nvSpPr>
            <p:spPr>
              <a:xfrm>
                <a:off x="10524179" y="1469076"/>
                <a:ext cx="96747" cy="97169"/>
              </a:xfrm>
              <a:prstGeom prst="ellipse">
                <a:avLst/>
              </a:prstGeom>
              <a:solidFill>
                <a:srgbClr val="FDBC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AD2A500-FAA7-F56B-088B-3864D2A1A5BC}"/>
                  </a:ext>
                </a:extLst>
              </p:cNvPr>
              <p:cNvSpPr/>
              <p:nvPr/>
            </p:nvSpPr>
            <p:spPr>
              <a:xfrm>
                <a:off x="10672172" y="1469076"/>
                <a:ext cx="96747" cy="97169"/>
              </a:xfrm>
              <a:prstGeom prst="ellipse">
                <a:avLst/>
              </a:prstGeom>
              <a:solidFill>
                <a:srgbClr val="22CD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D35508EB-4022-D838-BEE0-1F58FFB3C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9577" y="1334350"/>
              <a:ext cx="6909046" cy="4708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76176" rIns="91440" bIns="76176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latin typeface="Roboto Mono" panose="00000009000000000000" pitchFamily="49" charset="0"/>
                </a:rPr>
                <a:t>@use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9CCC65"/>
                  </a:solidFill>
                  <a:effectLst/>
                  <a:latin typeface="Roboto Mono" panose="00000009000000000000" pitchFamily="49" charset="0"/>
                </a:rPr>
                <a:t>'@angular/material’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 as mat; </a:t>
              </a:r>
              <a:br>
                <a:rPr kumimoji="0" lang="en-US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</a:b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@include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mat.core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();</a:t>
              </a:r>
              <a:r>
                <a:rPr kumimoji="0" lang="en-IL" altLang="en-IL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000080"/>
                  </a:highlight>
                </a:rPr>
                <a:t> </a:t>
              </a:r>
              <a:endParaRPr kumimoji="0" lang="en-IL" altLang="en-I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80"/>
                </a:highlight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1600" dirty="0">
                <a:solidFill>
                  <a:srgbClr val="FFFFFF"/>
                </a:solidFill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$my-primary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$indigo-palette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$my-accent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$pink-palette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$my-warn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$red-palette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1600" dirty="0">
                <a:solidFill>
                  <a:srgbClr val="FFFFFF"/>
                </a:solidFill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$my-theme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-light-theme((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color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(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primary: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$my-primary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accent: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$my-accent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warn: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$my-warn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typography: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-typography-config(),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density: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0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));</a:t>
              </a:r>
              <a:r>
                <a:rPr kumimoji="0" lang="en-IL" altLang="en-IL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I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800" dirty="0">
                <a:latin typeface="Arial" panose="020B0604020202020204" pitchFamily="34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@include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mat.all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-component-themes(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$my-theme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);</a:t>
              </a:r>
              <a:r>
                <a:rPr kumimoji="0" lang="en-IL" altLang="en-IL" sz="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000080"/>
                  </a:highlight>
                </a:rPr>
                <a:t> </a:t>
              </a:r>
              <a:endParaRPr kumimoji="0" lang="en-IL" altLang="en-I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80"/>
                </a:highlight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848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8E5A14-2E83-3F6A-41D6-80194318A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675" y="2419349"/>
            <a:ext cx="4663440" cy="87744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Why like this?</a:t>
            </a:r>
            <a:endParaRPr lang="en-IL" sz="4800" dirty="0"/>
          </a:p>
        </p:txBody>
      </p:sp>
      <p:pic>
        <p:nvPicPr>
          <p:cNvPr id="9" name="Picture Placeholder 8" descr="A close-up of a whiteboard with writing&#10;&#10;AI-generated content may be incorrect.">
            <a:extLst>
              <a:ext uri="{FF2B5EF4-FFF2-40B4-BE49-F238E27FC236}">
                <a16:creationId xmlns:a16="http://schemas.microsoft.com/office/drawing/2014/main" id="{29F20FB5-DC5D-69C0-61DC-A60A67AA3A9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355" r="203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1525100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684</Words>
  <Application>Microsoft Office PowerPoint</Application>
  <PresentationFormat>Widescreen</PresentationFormat>
  <Paragraphs>142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Aptos</vt:lpstr>
      <vt:lpstr>Aptos Display</vt:lpstr>
      <vt:lpstr>Arial</vt:lpstr>
      <vt:lpstr>Consolas</vt:lpstr>
      <vt:lpstr>Neue Haas Grotesk Text Pro</vt:lpstr>
      <vt:lpstr>Operator Mono</vt:lpstr>
      <vt:lpstr>Roboto Mono</vt:lpstr>
      <vt:lpstr>Helena</vt:lpstr>
      <vt:lpstr>Modern Theming</vt:lpstr>
      <vt:lpstr>This lecture is         about</vt:lpstr>
      <vt:lpstr>This lecture is         about</vt:lpstr>
      <vt:lpstr> “Angular Material” is known for</vt:lpstr>
      <vt:lpstr>Theming</vt:lpstr>
      <vt:lpstr>CSS Challenges</vt:lpstr>
      <vt:lpstr>Sass to the rescue?</vt:lpstr>
      <vt:lpstr>PowerPoint Presentation</vt:lpstr>
      <vt:lpstr>Why like this?</vt:lpstr>
      <vt:lpstr>PowerPoint Presentation</vt:lpstr>
      <vt:lpstr>PowerPoint Presentation</vt:lpstr>
      <vt:lpstr>PowerPoint Presentation</vt:lpstr>
      <vt:lpstr>Custom Properties</vt:lpstr>
      <vt:lpstr>CSS consists of two parts.</vt:lpstr>
      <vt:lpstr>PowerPoint Presentation</vt:lpstr>
      <vt:lpstr>Relative Color Syntax</vt:lpstr>
      <vt:lpstr>HSL</vt:lpstr>
      <vt:lpstr>Mixing Colors</vt:lpstr>
      <vt:lpstr>Color Schemes</vt:lpstr>
      <vt:lpstr>Color Schemes</vt:lpstr>
      <vt:lpstr>Mixing Colors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Kobi Hari</dc:creator>
  <cp:lastModifiedBy>Kobi Hari</cp:lastModifiedBy>
  <cp:revision>6</cp:revision>
  <dcterms:created xsi:type="dcterms:W3CDTF">2025-07-16T10:06:02Z</dcterms:created>
  <dcterms:modified xsi:type="dcterms:W3CDTF">2025-07-16T12:32:31Z</dcterms:modified>
</cp:coreProperties>
</file>